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392" r:id="rId5"/>
    <p:sldId id="393" r:id="rId6"/>
    <p:sldId id="406" r:id="rId7"/>
    <p:sldId id="418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3" r:id="rId16"/>
    <p:sldId id="402" r:id="rId17"/>
    <p:sldId id="404" r:id="rId18"/>
    <p:sldId id="405" r:id="rId19"/>
    <p:sldId id="409" r:id="rId20"/>
    <p:sldId id="410" r:id="rId21"/>
    <p:sldId id="411" r:id="rId22"/>
    <p:sldId id="412" r:id="rId23"/>
    <p:sldId id="413" r:id="rId24"/>
    <p:sldId id="414" r:id="rId25"/>
    <p:sldId id="415" r:id="rId26"/>
    <p:sldId id="416" r:id="rId27"/>
    <p:sldId id="417" r:id="rId28"/>
    <p:sldId id="407" r:id="rId29"/>
    <p:sldId id="408" r:id="rId30"/>
    <p:sldId id="419" r:id="rId31"/>
    <p:sldId id="421" r:id="rId32"/>
    <p:sldId id="420" r:id="rId33"/>
    <p:sldId id="422" r:id="rId34"/>
    <p:sldId id="423" r:id="rId35"/>
    <p:sldId id="424" r:id="rId36"/>
    <p:sldId id="435" r:id="rId37"/>
    <p:sldId id="431" r:id="rId38"/>
    <p:sldId id="432" r:id="rId39"/>
    <p:sldId id="433" r:id="rId40"/>
    <p:sldId id="428" r:id="rId41"/>
    <p:sldId id="434" r:id="rId42"/>
    <p:sldId id="436" r:id="rId43"/>
  </p:sldIdLst>
  <p:sldSz cx="12192000" cy="6858000"/>
  <p:notesSz cx="7099300" cy="10234613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0025"/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1541" autoAdjust="0"/>
  </p:normalViewPr>
  <p:slideViewPr>
    <p:cSldViewPr snapToGrid="0" showGuides="1">
      <p:cViewPr varScale="1">
        <p:scale>
          <a:sx n="115" d="100"/>
          <a:sy n="115" d="100"/>
        </p:scale>
        <p:origin x="4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94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pPr rtl="0"/>
            <a:fld id="{FE87C01A-9758-4250-8ECE-0642C0695A6C}" type="datetime1">
              <a:rPr lang="de-DE" smtClean="0"/>
              <a:t>13.09.2024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pPr rtl="0"/>
            <a:fld id="{C18A1656-FDB1-442A-B22F-67D2FDA9ED1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4785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A5C5684A-D8A0-486B-B44A-49251F0233F5}" type="datetime1">
              <a:rPr lang="de-DE" smtClean="0"/>
              <a:pPr/>
              <a:t>13.09.2024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336304E-FDE3-4B4F-A3B7-EBE87F3FA5E2}" type="slidenum">
              <a:rPr lang="de-DE" noProof="0" smtClean="0"/>
              <a:t>1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595768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336304E-FDE3-4B4F-A3B7-EBE87F3FA5E2}" type="slidenum">
              <a:rPr lang="de-DE" noProof="0" smtClean="0"/>
              <a:t>2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45981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336304E-FDE3-4B4F-A3B7-EBE87F3FA5E2}" type="slidenum">
              <a:rPr lang="de-DE" noProof="0" smtClean="0"/>
              <a:t>4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7011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Hier Titel einfügen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Master-Untertitelformat bearbeiten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ihand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6" name="Freihand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555141C5-4D06-22D5-793A-EE7E51D9A9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90417" y="274700"/>
            <a:ext cx="2805725" cy="66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2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3" name="Bildplatzhalt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Symbol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Bild durch Klicken auf Symbol hinzufügen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Symbol</a:t>
            </a:r>
          </a:p>
        </p:txBody>
      </p:sp>
      <p:pic>
        <p:nvPicPr>
          <p:cNvPr id="5" name="Bild 7">
            <a:extLst>
              <a:ext uri="{FF2B5EF4-FFF2-40B4-BE49-F238E27FC236}">
                <a16:creationId xmlns:a16="http://schemas.microsoft.com/office/drawing/2014/main" id="{A6E7D335-DC1C-26CB-EDB4-5039E8A80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2682" y="6045880"/>
            <a:ext cx="1505129" cy="8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7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s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accent2"/>
              </a:solidFill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Hier Thema 01 einfügen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Hier Thema 02 einfügen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Symbol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9" name="Bildplatzhalt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Symbol</a:t>
            </a:r>
          </a:p>
        </p:txBody>
      </p:sp>
      <p:pic>
        <p:nvPicPr>
          <p:cNvPr id="5" name="Bild 7">
            <a:extLst>
              <a:ext uri="{FF2B5EF4-FFF2-40B4-BE49-F238E27FC236}">
                <a16:creationId xmlns:a16="http://schemas.microsoft.com/office/drawing/2014/main" id="{1E83B6D7-48B7-30AF-8A14-4C412EE815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2682" y="6045880"/>
            <a:ext cx="1505129" cy="8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ihand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3" name="Freihand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4" name="Freihand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6" name="Titel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A7101C8A-1C55-3B08-D674-AAA156BEA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2682" y="6045880"/>
            <a:ext cx="1505129" cy="8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ihand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37" name="Freihand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38" name="Freihand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23" name="Ellipse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816112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 dirty="0"/>
              <a:t>Bild durch Klicken auf Symbol hinzufügen</a:t>
            </a:r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Mastertextformat bearbeiten</a:t>
            </a: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DCE2A91E-A858-508F-FE83-C3F1A3AF0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2682" y="6045880"/>
            <a:ext cx="1505129" cy="819717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8ECE3C2C-ED54-846E-A133-2A8934E553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3951" y="0"/>
            <a:ext cx="1963882" cy="101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ihand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37" name="Freihand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38" name="Freihand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23" name="Ellipse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816112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3"/>
            <a:ext cx="1258618" cy="7910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 dirty="0"/>
              <a:t>Bild durch Klicken auf Symbol hinzufügen</a:t>
            </a:r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Mastertextformat bearbeiten</a:t>
            </a: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DCE2A91E-A858-508F-FE83-C3F1A3AF0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2682" y="6045880"/>
            <a:ext cx="1505129" cy="8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12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ihand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37" name="Freihand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38" name="Freihand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23" name="Ellipse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816112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3"/>
            <a:ext cx="1258618" cy="791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 dirty="0"/>
              <a:t>Bild durch Klicken auf Symbol hinzufügen</a:t>
            </a:r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Mastertextformat bearbeiten</a:t>
            </a: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DCE2A91E-A858-508F-FE83-C3F1A3AF0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2682" y="6045880"/>
            <a:ext cx="1505129" cy="8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43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ihand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37" name="Freihand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38" name="Freihand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23" name="Ellipse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2059414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2139157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816112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3"/>
            <a:ext cx="1258618" cy="7910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 dirty="0"/>
              <a:t>Bild durch Klicken auf Symbol hinzufügen</a:t>
            </a:r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2209480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Mastertextformat bearbeiten</a:t>
            </a: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5077234"/>
            <a:ext cx="2588705" cy="819717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876151"/>
            <a:ext cx="2588705" cy="105215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 dirty="0"/>
              <a:t>Geschäftsführung 01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DCE2A91E-A858-508F-FE83-C3F1A3AF0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2682" y="6045880"/>
            <a:ext cx="1505129" cy="8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76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schö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E-Mail-Adresse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ihand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6" name="Freihand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pic>
        <p:nvPicPr>
          <p:cNvPr id="9" name="Bild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522084" y="1365670"/>
            <a:ext cx="1840303" cy="1002258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de-DE" noProof="0" dirty="0"/>
              <a:t>Hier Website-URL einfügen</a:t>
            </a:r>
          </a:p>
        </p:txBody>
      </p:sp>
      <p:pic>
        <p:nvPicPr>
          <p:cNvPr id="17" name="Grafik 16" descr="Umschlag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fik 17" descr="Netzwe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Bild durch Klicken auf Symbol hinzufügen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ihand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6" name="Freihand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 descr="Umschlag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fik 19" descr="Netzwe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Untertitel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E-Mail-Adresse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de-DE" noProof="0" dirty="0"/>
              <a:t>Hier Website-URL einfügen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DB4B1D8-A6D7-925E-4206-D822A379913B}"/>
              </a:ext>
            </a:extLst>
          </p:cNvPr>
          <p:cNvSpPr/>
          <p:nvPr userDrawn="1"/>
        </p:nvSpPr>
        <p:spPr>
          <a:xfrm>
            <a:off x="10191263" y="140677"/>
            <a:ext cx="1383323" cy="1383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8">
            <a:extLst>
              <a:ext uri="{FF2B5EF4-FFF2-40B4-BE49-F238E27FC236}">
                <a16:creationId xmlns:a16="http://schemas.microsoft.com/office/drawing/2014/main" id="{C820F68C-8FB8-84A9-F508-131224FCF6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70273" y="470012"/>
            <a:ext cx="1236404" cy="6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ihand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6" name="Freihand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18" name="Titel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326" y="2163514"/>
            <a:ext cx="9163104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de-DE" noProof="0" dirty="0"/>
              <a:t>Mastertitelformat</a:t>
            </a:r>
          </a:p>
        </p:txBody>
      </p:sp>
    </p:spTree>
    <p:extLst>
      <p:ext uri="{BB962C8B-B14F-4D97-AF65-F5344CB8AC3E}">
        <p14:creationId xmlns:p14="http://schemas.microsoft.com/office/powerpoint/2010/main" val="2541654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02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Hier Titel einfügen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ihand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6" name="Freihand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313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ihand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6" name="Freihand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18" name="Titel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326" y="2163514"/>
            <a:ext cx="9163104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de-DE" noProof="0" dirty="0"/>
              <a:t>Mastertitelformat</a:t>
            </a:r>
          </a:p>
        </p:txBody>
      </p:sp>
    </p:spTree>
    <p:extLst>
      <p:ext uri="{BB962C8B-B14F-4D97-AF65-F5344CB8AC3E}">
        <p14:creationId xmlns:p14="http://schemas.microsoft.com/office/powerpoint/2010/main" val="2185764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Hier Titel einfügen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ihand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6" name="Freihand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39B99B2A-FBA5-FCD0-531E-2EB38EE70DED}"/>
              </a:ext>
            </a:extLst>
          </p:cNvPr>
          <p:cNvSpPr/>
          <p:nvPr userDrawn="1"/>
        </p:nvSpPr>
        <p:spPr>
          <a:xfrm>
            <a:off x="10191263" y="140677"/>
            <a:ext cx="1383323" cy="1383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8">
            <a:extLst>
              <a:ext uri="{FF2B5EF4-FFF2-40B4-BE49-F238E27FC236}">
                <a16:creationId xmlns:a16="http://schemas.microsoft.com/office/drawing/2014/main" id="{020B5595-F05A-C98D-13F9-F86183FA7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70273" y="470012"/>
            <a:ext cx="1236404" cy="6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ihand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noProof="0" dirty="0"/>
              </a:p>
            </p:txBody>
          </p:sp>
          <p:sp>
            <p:nvSpPr>
              <p:cNvPr id="20" name="Freihand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noProof="0" dirty="0"/>
              </a:p>
            </p:txBody>
          </p:sp>
        </p:grpSp>
      </p:grp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ihand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5" name="Freihand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6" name="Freihand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1478FB8C-E7EA-3231-2B1A-BFA9BACB5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ihand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5" name="Freihand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6" name="Freihand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1478FB8C-E7EA-3231-2B1A-BFA9BACB5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95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ihand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5" name="Freihand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6" name="Freihand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1478FB8C-E7EA-3231-2B1A-BFA9BACB5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83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ihand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5" name="Freihand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6" name="Freihand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1478FB8C-E7EA-3231-2B1A-BFA9BACB5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28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ihand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0" name="Freihand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2" name="Freihand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BD0361CB-A0E7-4D1F-C6EE-971565DC60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9" name="Inhaltsplatzhalt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CB9FE7-D273-E7FD-4910-C480EC2F93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36369" y="274699"/>
            <a:ext cx="2034261" cy="48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ihand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3" name="Freihand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4" name="Freihand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9" name="Inhaltsplatzhalt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A43C2AE8-A4A1-678F-D8D9-F00A84C1CD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4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Hier Platzhaltertext einfügen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5D0B4BC-9C70-14F0-0756-89B58382842C}"/>
              </a:ext>
            </a:extLst>
          </p:cNvPr>
          <p:cNvSpPr/>
          <p:nvPr userDrawn="1"/>
        </p:nvSpPr>
        <p:spPr>
          <a:xfrm>
            <a:off x="349897" y="5994397"/>
            <a:ext cx="1247777" cy="12477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Bild 7">
            <a:extLst>
              <a:ext uri="{FF2B5EF4-FFF2-40B4-BE49-F238E27FC236}">
                <a16:creationId xmlns:a16="http://schemas.microsoft.com/office/drawing/2014/main" id="{F613B60E-71E3-65CA-1A9D-D28CC618A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ihand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3" name="Freihand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4" name="Freihand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9" name="Inhaltsplatzhalt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A43C2AE8-A4A1-678F-D8D9-F00A84C1CD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66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ihand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3" name="Freihand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4" name="Freihand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9" name="Inhaltsplatzhalt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A43C2AE8-A4A1-678F-D8D9-F00A84C1CD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1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ihand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6" name="Freihand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19" name="Titel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8716"/>
            <a:ext cx="3932237" cy="1131564"/>
          </a:xfrm>
        </p:spPr>
        <p:txBody>
          <a:bodyPr rtlCol="0" anchor="b">
            <a:normAutofit/>
          </a:bodyPr>
          <a:lstStyle>
            <a:lvl1pPr>
              <a:defRPr sz="200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1448"/>
            <a:ext cx="3932237" cy="3427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dirty="0"/>
              <a:t>Mastertextformat bearbeiten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E5FFBAA1-BD21-1B52-1F1B-7930DE4A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ihand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6" name="Freihand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19" name="Titel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8716"/>
            <a:ext cx="3932237" cy="1131564"/>
          </a:xfrm>
        </p:spPr>
        <p:txBody>
          <a:bodyPr rtlCol="0" anchor="b">
            <a:normAutofit/>
          </a:bodyPr>
          <a:lstStyle>
            <a:lvl1pPr>
              <a:defRPr sz="200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1448"/>
            <a:ext cx="3932237" cy="3427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dirty="0"/>
              <a:t>Mastertextformat bearbeiten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E5FFBAA1-BD21-1B52-1F1B-7930DE4A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1AB3E9D-3862-EE05-B8F1-220F290AED60}"/>
              </a:ext>
            </a:extLst>
          </p:cNvPr>
          <p:cNvSpPr/>
          <p:nvPr userDrawn="1"/>
        </p:nvSpPr>
        <p:spPr>
          <a:xfrm rot="10800000">
            <a:off x="515938" y="-16723"/>
            <a:ext cx="1258618" cy="7910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539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ihand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6" name="Freihand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19" name="Titel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8716"/>
            <a:ext cx="3932237" cy="1131564"/>
          </a:xfrm>
        </p:spPr>
        <p:txBody>
          <a:bodyPr rtlCol="0" anchor="b">
            <a:normAutofit/>
          </a:bodyPr>
          <a:lstStyle>
            <a:lvl1pPr>
              <a:defRPr sz="200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1448"/>
            <a:ext cx="3932237" cy="3427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dirty="0"/>
              <a:t>Mastertextformat bearbeiten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E5FFBAA1-BD21-1B52-1F1B-7930DE4A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1AB3E9D-3862-EE05-B8F1-220F290AED60}"/>
              </a:ext>
            </a:extLst>
          </p:cNvPr>
          <p:cNvSpPr/>
          <p:nvPr userDrawn="1"/>
        </p:nvSpPr>
        <p:spPr>
          <a:xfrm rot="10800000">
            <a:off x="515938" y="-16723"/>
            <a:ext cx="1258618" cy="7910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916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ihand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6" name="Freihand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19" name="Titel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8716"/>
            <a:ext cx="3932237" cy="1131564"/>
          </a:xfrm>
        </p:spPr>
        <p:txBody>
          <a:bodyPr rtlCol="0" anchor="b">
            <a:normAutofit/>
          </a:bodyPr>
          <a:lstStyle>
            <a:lvl1pPr>
              <a:defRPr sz="200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1448"/>
            <a:ext cx="3932237" cy="3427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dirty="0"/>
              <a:t>Mastertextformat bearbeiten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E5FFBAA1-BD21-1B52-1F1B-7930DE4A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1AB3E9D-3862-EE05-B8F1-220F290AED60}"/>
              </a:ext>
            </a:extLst>
          </p:cNvPr>
          <p:cNvSpPr/>
          <p:nvPr userDrawn="1"/>
        </p:nvSpPr>
        <p:spPr>
          <a:xfrm rot="10800000">
            <a:off x="515938" y="-16723"/>
            <a:ext cx="1258618" cy="791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89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ihand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6" name="Freihand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19" name="Titel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FA2DB371-26AA-4604-F918-414753F95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30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ihand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6" name="Freihand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201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ihand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2" name="Freihand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3" name="Freihand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8716"/>
            <a:ext cx="3932237" cy="1120134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28874"/>
            <a:ext cx="3932237" cy="3440113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dirty="0"/>
              <a:t>Mastertextformat bearbeiten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 dirty="0"/>
              <a:t>Mastertextformat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AA48ED5E-30D4-1DE5-1D21-F82FB30849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ihand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2" name="Freihand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3" name="Freihand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8716"/>
            <a:ext cx="3932237" cy="1120134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28874"/>
            <a:ext cx="3932237" cy="3440113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dirty="0"/>
              <a:t>Mastertextformat bearbeiten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 dirty="0"/>
              <a:t>Mastertextformat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AA48ED5E-30D4-1DE5-1D21-F82FB30849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D19A1421-FF00-5205-7DD6-EB2D80E7B60F}"/>
              </a:ext>
            </a:extLst>
          </p:cNvPr>
          <p:cNvSpPr/>
          <p:nvPr userDrawn="1"/>
        </p:nvSpPr>
        <p:spPr>
          <a:xfrm rot="10800000">
            <a:off x="515938" y="-16723"/>
            <a:ext cx="1258618" cy="7910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4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de-DE" noProof="0" dirty="0"/>
              <a:t>Mastertextformat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2682" y="6045880"/>
            <a:ext cx="1505129" cy="819717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ihand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2" name="Freihand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3" name="Freihand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ihand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2" name="Freihand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3" name="Freihand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8716"/>
            <a:ext cx="3932237" cy="1120134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28874"/>
            <a:ext cx="3932237" cy="3440113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dirty="0"/>
              <a:t>Mastertextformat bearbeiten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 dirty="0"/>
              <a:t>Mastertextformat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AA48ED5E-30D4-1DE5-1D21-F82FB30849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D19A1421-FF00-5205-7DD6-EB2D80E7B60F}"/>
              </a:ext>
            </a:extLst>
          </p:cNvPr>
          <p:cNvSpPr/>
          <p:nvPr userDrawn="1"/>
        </p:nvSpPr>
        <p:spPr>
          <a:xfrm rot="10800000">
            <a:off x="515938" y="-16723"/>
            <a:ext cx="1258618" cy="7910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91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ihand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2" name="Freihand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23" name="Freihand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8716"/>
            <a:ext cx="3932237" cy="1120134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28874"/>
            <a:ext cx="3932237" cy="3440113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dirty="0"/>
              <a:t>Mastertextformat bearbeiten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 dirty="0"/>
              <a:t>Mastertextformat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AA48ED5E-30D4-1DE5-1D21-F82FB30849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98" y="6203357"/>
            <a:ext cx="1247776" cy="67955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D19A1421-FF00-5205-7DD6-EB2D80E7B60F}"/>
              </a:ext>
            </a:extLst>
          </p:cNvPr>
          <p:cNvSpPr/>
          <p:nvPr userDrawn="1"/>
        </p:nvSpPr>
        <p:spPr>
          <a:xfrm rot="10800000">
            <a:off x="515938" y="-16723"/>
            <a:ext cx="1258618" cy="791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6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de-DE" noProof="0" dirty="0"/>
              <a:t>Mastertextformat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2682" y="6045880"/>
            <a:ext cx="1505129" cy="819717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ihand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2" name="Freihand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3" name="Freihand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7632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de-DE" noProof="0" dirty="0"/>
              <a:t>Mastertextformat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2682" y="6045880"/>
            <a:ext cx="1505129" cy="819717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ihand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2" name="Freihand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3" name="Freihand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27507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de-DE" noProof="0" dirty="0"/>
              <a:t>Mastertextformat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2682" y="6045880"/>
            <a:ext cx="1505129" cy="819717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ihand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2" name="Freihand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  <p:sp>
          <p:nvSpPr>
            <p:cNvPr id="13" name="Freihand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 dirty="0"/>
            </a:p>
          </p:txBody>
        </p:sp>
      </p:grp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166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pic>
        <p:nvPicPr>
          <p:cNvPr id="5" name="Bild 7">
            <a:extLst>
              <a:ext uri="{FF2B5EF4-FFF2-40B4-BE49-F238E27FC236}">
                <a16:creationId xmlns:a16="http://schemas.microsoft.com/office/drawing/2014/main" id="{3C38876A-BEB8-C60D-FC94-46A03F184C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2682" y="6045880"/>
            <a:ext cx="1505129" cy="8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3" name="Bildplatzhalt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Symbol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Symbol</a:t>
            </a:r>
          </a:p>
        </p:txBody>
      </p:sp>
      <p:pic>
        <p:nvPicPr>
          <p:cNvPr id="5" name="Bild 7">
            <a:extLst>
              <a:ext uri="{FF2B5EF4-FFF2-40B4-BE49-F238E27FC236}">
                <a16:creationId xmlns:a16="http://schemas.microsoft.com/office/drawing/2014/main" id="{A6E7D335-DC1C-26CB-EDB4-5039E8A80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2682" y="6045880"/>
            <a:ext cx="1505129" cy="8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60" r:id="rId2"/>
    <p:sldLayoutId id="2147483651" r:id="rId3"/>
    <p:sldLayoutId id="2147483650" r:id="rId4"/>
    <p:sldLayoutId id="2147483697" r:id="rId5"/>
    <p:sldLayoutId id="2147483689" r:id="rId6"/>
    <p:sldLayoutId id="2147483690" r:id="rId7"/>
    <p:sldLayoutId id="2147483661" r:id="rId8"/>
    <p:sldLayoutId id="2147483662" r:id="rId9"/>
    <p:sldLayoutId id="2147483677" r:id="rId10"/>
    <p:sldLayoutId id="2147483663" r:id="rId11"/>
    <p:sldLayoutId id="2147483654" r:id="rId12"/>
    <p:sldLayoutId id="2147483664" r:id="rId13"/>
    <p:sldLayoutId id="2147483687" r:id="rId14"/>
    <p:sldLayoutId id="2147483688" r:id="rId15"/>
    <p:sldLayoutId id="2147483679" r:id="rId16"/>
    <p:sldLayoutId id="2147483665" r:id="rId17"/>
    <p:sldLayoutId id="2147483666" r:id="rId18"/>
    <p:sldLayoutId id="2147483675" r:id="rId19"/>
    <p:sldLayoutId id="2147483676" r:id="rId20"/>
    <p:sldLayoutId id="2147483667" r:id="rId21"/>
    <p:sldLayoutId id="2147483668" r:id="rId22"/>
    <p:sldLayoutId id="2147483669" r:id="rId23"/>
    <p:sldLayoutId id="2147483695" r:id="rId24"/>
    <p:sldLayoutId id="2147483682" r:id="rId25"/>
    <p:sldLayoutId id="2147483686" r:id="rId26"/>
    <p:sldLayoutId id="2147483670" r:id="rId27"/>
    <p:sldLayoutId id="2147483671" r:id="rId28"/>
    <p:sldLayoutId id="2147483681" r:id="rId29"/>
    <p:sldLayoutId id="2147483691" r:id="rId30"/>
    <p:sldLayoutId id="2147483692" r:id="rId31"/>
    <p:sldLayoutId id="2147483672" r:id="rId32"/>
    <p:sldLayoutId id="2147483684" r:id="rId33"/>
    <p:sldLayoutId id="2147483678" r:id="rId34"/>
    <p:sldLayoutId id="2147483693" r:id="rId35"/>
    <p:sldLayoutId id="2147483674" r:id="rId36"/>
    <p:sldLayoutId id="2147483683" r:id="rId37"/>
    <p:sldLayoutId id="2147483673" r:id="rId38"/>
    <p:sldLayoutId id="2147483685" r:id="rId39"/>
    <p:sldLayoutId id="2147483680" r:id="rId40"/>
    <p:sldLayoutId id="2147483694" r:id="rId4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E6629E74-2ED2-96AE-0FB4-CFDE7F3895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985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6"/>
          </a:solidFill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Onleihe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34441"/>
            <a:ext cx="695033" cy="7132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0724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Onleihe-App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auf Gerät erlauben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Bibliothek noe-book.at wählen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noe-book</a:t>
            </a:r>
            <a:r>
              <a:rPr lang="de-DE" dirty="0">
                <a:latin typeface="PT Sans" panose="020B0503020203020204" pitchFamily="34" charset="0"/>
              </a:rPr>
              <a:t> Benutzernummer und Passwort eintragen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Hamburger-Menü oben links anklicken</a:t>
            </a:r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6"/>
            <a:ext cx="2514271" cy="47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6"/>
          </a:solidFill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Onleihe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34441"/>
            <a:ext cx="695033" cy="7132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0724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Onleihe-App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auf Gerät erlauben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Bibliothek noe-book.at wählen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noe-book</a:t>
            </a:r>
            <a:r>
              <a:rPr lang="de-DE" dirty="0">
                <a:latin typeface="PT Sans" panose="020B0503020203020204" pitchFamily="34" charset="0"/>
              </a:rPr>
              <a:t> Benutzernummer und Passwort eintragen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Hamburger-Menü oben links anklicken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Stöbern</a:t>
            </a:r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6"/>
            <a:ext cx="2514271" cy="47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6"/>
          </a:solidFill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Onleihe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34441"/>
            <a:ext cx="695033" cy="7132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07249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Onleihe-App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auf Gerät erlauben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Bibliothek noe-book.at wählen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noe-book</a:t>
            </a:r>
            <a:r>
              <a:rPr lang="de-DE" dirty="0">
                <a:latin typeface="PT Sans" panose="020B0503020203020204" pitchFamily="34" charset="0"/>
              </a:rPr>
              <a:t> Benutzernummer und Passwort eintragen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Hamburger-Menü oben links anklicken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Stöbern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Medien nach Vorliebe filtern</a:t>
            </a:r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6"/>
            <a:ext cx="2514271" cy="47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4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6"/>
          </a:solidFill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Onleihe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34441"/>
            <a:ext cx="695033" cy="7132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07249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Onleihe-App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auf Gerät erlauben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Bibliothek noe-book.at wählen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noe-book</a:t>
            </a:r>
            <a:r>
              <a:rPr lang="de-DE" dirty="0">
                <a:latin typeface="PT Sans" panose="020B0503020203020204" pitchFamily="34" charset="0"/>
              </a:rPr>
              <a:t> Benutzernummer und Passwort eintragen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Hamburger-Menü oben links anklicken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Stöbern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Medien nach Vorliebe filtern</a:t>
            </a:r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6"/>
            <a:ext cx="2514271" cy="47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4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6"/>
          </a:solidFill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Onleihe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34441"/>
            <a:ext cx="695033" cy="7132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0724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Onleihe-App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auf Gerät erlauben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Bibliothek noe-book.at wählen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noe-book</a:t>
            </a:r>
            <a:r>
              <a:rPr lang="de-DE" dirty="0">
                <a:latin typeface="PT Sans" panose="020B0503020203020204" pitchFamily="34" charset="0"/>
              </a:rPr>
              <a:t> Benutzernummer und Passwort eintragen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Hamburger-Menü oben links anklicken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Stöbern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Medien nach Vorliebe filtern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Medium ausleihen</a:t>
            </a:r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6"/>
            <a:ext cx="2514271" cy="47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4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6"/>
          </a:solidFill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Onleihe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34441"/>
            <a:ext cx="695033" cy="7132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0724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Onleihe-App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auf Gerät erlauben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Bibliothek noe-book.at wählen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noe-book</a:t>
            </a:r>
            <a:r>
              <a:rPr lang="de-DE" dirty="0">
                <a:latin typeface="PT Sans" panose="020B0503020203020204" pitchFamily="34" charset="0"/>
              </a:rPr>
              <a:t> Benutzernummer und Passwort eintragen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Hamburger-Menü oben links anklicken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Stöbern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Medien nach Vorliebe filtern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Medium ausleihen und Ausleihzeitraum wählen</a:t>
            </a:r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6"/>
            <a:ext cx="2514271" cy="470835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DABC4E1-AA7F-8950-91A4-293AC0D8F69E}"/>
              </a:ext>
            </a:extLst>
          </p:cNvPr>
          <p:cNvSpPr txBox="1"/>
          <p:nvPr/>
        </p:nvSpPr>
        <p:spPr>
          <a:xfrm>
            <a:off x="545432" y="5019270"/>
            <a:ext cx="6472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accent6"/>
                </a:solidFill>
                <a:latin typeface="PT Sans" panose="020B0503020203020204" pitchFamily="34" charset="0"/>
              </a:rPr>
              <a:t>eBooks: </a:t>
            </a:r>
            <a:r>
              <a:rPr lang="de-DE" sz="1600" dirty="0">
                <a:latin typeface="PT Sans" panose="020B0503020203020204" pitchFamily="34" charset="0"/>
              </a:rPr>
              <a:t>maximal 21 Tage, vorzeitige Rückgabe möglich</a:t>
            </a:r>
          </a:p>
          <a:p>
            <a:r>
              <a:rPr lang="de-DE" sz="1600" b="1" dirty="0" err="1">
                <a:solidFill>
                  <a:schemeClr val="accent6"/>
                </a:solidFill>
                <a:latin typeface="PT Sans" panose="020B0503020203020204" pitchFamily="34" charset="0"/>
              </a:rPr>
              <a:t>eAudios</a:t>
            </a:r>
            <a:r>
              <a:rPr lang="de-DE" sz="1600" b="1" dirty="0">
                <a:solidFill>
                  <a:schemeClr val="accent6"/>
                </a:solidFill>
                <a:latin typeface="PT Sans" panose="020B0503020203020204" pitchFamily="34" charset="0"/>
              </a:rPr>
              <a:t>: </a:t>
            </a:r>
            <a:r>
              <a:rPr lang="de-DE" sz="1600" dirty="0">
                <a:latin typeface="PT Sans" panose="020B0503020203020204" pitchFamily="34" charset="0"/>
              </a:rPr>
              <a:t>maximal 14 Tage, vorzeitige Rückgabe </a:t>
            </a:r>
            <a:r>
              <a:rPr lang="de-DE" sz="1600" b="1" dirty="0">
                <a:solidFill>
                  <a:schemeClr val="accent6"/>
                </a:solidFill>
                <a:latin typeface="PT Sans" panose="020B0503020203020204" pitchFamily="34" charset="0"/>
              </a:rPr>
              <a:t>NICHT</a:t>
            </a:r>
            <a:r>
              <a:rPr lang="de-DE" sz="1600" dirty="0">
                <a:latin typeface="PT Sans" panose="020B0503020203020204" pitchFamily="34" charset="0"/>
              </a:rPr>
              <a:t> möglich</a:t>
            </a:r>
          </a:p>
        </p:txBody>
      </p:sp>
    </p:spTree>
    <p:extLst>
      <p:ext uri="{BB962C8B-B14F-4D97-AF65-F5344CB8AC3E}">
        <p14:creationId xmlns:p14="http://schemas.microsoft.com/office/powerpoint/2010/main" val="28305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rgbClr val="C00000"/>
          </a:solidFill>
        </p:spPr>
        <p:txBody>
          <a:bodyPr/>
          <a:lstStyle/>
          <a:p>
            <a:r>
              <a:rPr lang="de-DE" cap="all" dirty="0" err="1">
                <a:solidFill>
                  <a:schemeClr val="bg1"/>
                </a:solidFill>
                <a:latin typeface="Macho Bold" panose="00000800000000000000" pitchFamily="50" charset="0"/>
              </a:rPr>
              <a:t>tigerbooks</a:t>
            </a:r>
            <a:endParaRPr lang="de-DE" cap="all" dirty="0">
              <a:solidFill>
                <a:schemeClr val="bg1"/>
              </a:solidFill>
              <a:latin typeface="Macho Bold" panose="00000800000000000000" pitchFamily="50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51634"/>
            <a:ext cx="695033" cy="67886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5905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TigerBooks</a:t>
            </a:r>
            <a:r>
              <a:rPr lang="de-DE" dirty="0">
                <a:latin typeface="PT Sans" panose="020B0503020203020204" pitchFamily="34" charset="0"/>
              </a:rPr>
              <a:t>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5"/>
            <a:ext cx="2514273" cy="470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2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rgbClr val="C00000"/>
          </a:solidFill>
        </p:spPr>
        <p:txBody>
          <a:bodyPr/>
          <a:lstStyle/>
          <a:p>
            <a:r>
              <a:rPr lang="de-DE" cap="all" dirty="0" err="1">
                <a:solidFill>
                  <a:schemeClr val="bg1"/>
                </a:solidFill>
                <a:latin typeface="Macho Bold" panose="00000800000000000000" pitchFamily="50" charset="0"/>
              </a:rPr>
              <a:t>tigerbooks</a:t>
            </a:r>
            <a:endParaRPr lang="de-DE" cap="all" dirty="0">
              <a:solidFill>
                <a:schemeClr val="bg1"/>
              </a:solidFill>
              <a:latin typeface="Macho Bold" panose="00000800000000000000" pitchFamily="50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51634"/>
            <a:ext cx="695033" cy="67886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59057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TigerBooks</a:t>
            </a:r>
            <a:r>
              <a:rPr lang="de-DE" dirty="0">
                <a:latin typeface="PT Sans" panose="020B0503020203020204" pitchFamily="34" charset="0"/>
              </a:rPr>
              <a:t>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gewähren und starten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5"/>
            <a:ext cx="2514272" cy="470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72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rgbClr val="C00000"/>
          </a:solidFill>
        </p:spPr>
        <p:txBody>
          <a:bodyPr/>
          <a:lstStyle/>
          <a:p>
            <a:r>
              <a:rPr lang="de-DE" cap="all" dirty="0" err="1">
                <a:solidFill>
                  <a:schemeClr val="bg1"/>
                </a:solidFill>
                <a:latin typeface="Macho Bold" panose="00000800000000000000" pitchFamily="50" charset="0"/>
              </a:rPr>
              <a:t>tigerbooks</a:t>
            </a:r>
            <a:endParaRPr lang="de-DE" cap="all" dirty="0">
              <a:solidFill>
                <a:schemeClr val="bg1"/>
              </a:solidFill>
              <a:latin typeface="Macho Bold" panose="00000800000000000000" pitchFamily="50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51634"/>
            <a:ext cx="695033" cy="67886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59057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TigerBooks</a:t>
            </a:r>
            <a:r>
              <a:rPr lang="de-DE" dirty="0">
                <a:latin typeface="PT Sans" panose="020B0503020203020204" pitchFamily="34" charset="0"/>
              </a:rPr>
              <a:t>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gewähren und starten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Zum </a:t>
            </a:r>
            <a:r>
              <a:rPr lang="de-DE" dirty="0" err="1">
                <a:latin typeface="PT Sans" panose="020B0503020203020204" pitchFamily="34" charset="0"/>
              </a:rPr>
              <a:t>Bibliotheks</a:t>
            </a:r>
            <a:r>
              <a:rPr lang="de-DE" dirty="0">
                <a:latin typeface="PT Sans" panose="020B0503020203020204" pitchFamily="34" charset="0"/>
              </a:rPr>
              <a:t> Log-In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6"/>
            <a:ext cx="2514272" cy="470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006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rgbClr val="C00000"/>
          </a:solidFill>
        </p:spPr>
        <p:txBody>
          <a:bodyPr/>
          <a:lstStyle/>
          <a:p>
            <a:r>
              <a:rPr lang="de-DE" cap="all" dirty="0" err="1">
                <a:solidFill>
                  <a:schemeClr val="bg1"/>
                </a:solidFill>
                <a:latin typeface="Macho Bold" panose="00000800000000000000" pitchFamily="50" charset="0"/>
              </a:rPr>
              <a:t>tigerbooks</a:t>
            </a:r>
            <a:endParaRPr lang="de-DE" cap="all" dirty="0">
              <a:solidFill>
                <a:schemeClr val="bg1"/>
              </a:solidFill>
              <a:latin typeface="Macho Bold" panose="00000800000000000000" pitchFamily="50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51634"/>
            <a:ext cx="695033" cy="67886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59057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TigerBooks</a:t>
            </a:r>
            <a:r>
              <a:rPr lang="de-DE" dirty="0">
                <a:latin typeface="PT Sans" panose="020B0503020203020204" pitchFamily="34" charset="0"/>
              </a:rPr>
              <a:t>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gewähren und starten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Zum </a:t>
            </a:r>
            <a:r>
              <a:rPr lang="de-DE" dirty="0" err="1">
                <a:latin typeface="PT Sans" panose="020B0503020203020204" pitchFamily="34" charset="0"/>
              </a:rPr>
              <a:t>Bibliotheks</a:t>
            </a:r>
            <a:r>
              <a:rPr lang="de-DE" dirty="0">
                <a:latin typeface="PT Sans" panose="020B0503020203020204" pitchFamily="34" charset="0"/>
              </a:rPr>
              <a:t> Log-In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Österreich auswählen (dazu ganz herunterscrollen)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6"/>
            <a:ext cx="2514271" cy="470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0916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363B0C6B-562D-92C5-B607-4C2E6930FF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935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rgbClr val="C00000"/>
          </a:solidFill>
        </p:spPr>
        <p:txBody>
          <a:bodyPr/>
          <a:lstStyle/>
          <a:p>
            <a:r>
              <a:rPr lang="de-DE" cap="all" dirty="0" err="1">
                <a:solidFill>
                  <a:schemeClr val="bg1"/>
                </a:solidFill>
                <a:latin typeface="Macho Bold" panose="00000800000000000000" pitchFamily="50" charset="0"/>
              </a:rPr>
              <a:t>tigerbooks</a:t>
            </a:r>
            <a:endParaRPr lang="de-DE" cap="all" dirty="0">
              <a:solidFill>
                <a:schemeClr val="bg1"/>
              </a:solidFill>
              <a:latin typeface="Macho Bold" panose="00000800000000000000" pitchFamily="50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51634"/>
            <a:ext cx="695033" cy="67886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59057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TigerBooks</a:t>
            </a:r>
            <a:r>
              <a:rPr lang="de-DE" dirty="0">
                <a:latin typeface="PT Sans" panose="020B0503020203020204" pitchFamily="34" charset="0"/>
              </a:rPr>
              <a:t>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gewähren und starten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Zum </a:t>
            </a:r>
            <a:r>
              <a:rPr lang="de-DE" dirty="0" err="1">
                <a:latin typeface="PT Sans" panose="020B0503020203020204" pitchFamily="34" charset="0"/>
              </a:rPr>
              <a:t>Bibliotheks</a:t>
            </a:r>
            <a:r>
              <a:rPr lang="de-DE" dirty="0">
                <a:latin typeface="PT Sans" panose="020B0503020203020204" pitchFamily="34" charset="0"/>
              </a:rPr>
              <a:t> Log-In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Österreich auswählen (dazu ganz herunterscrollen)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Anschließend St. Pölten – noe-book.at auswählen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6"/>
            <a:ext cx="2514271" cy="47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2371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rgbClr val="C00000"/>
          </a:solidFill>
        </p:spPr>
        <p:txBody>
          <a:bodyPr/>
          <a:lstStyle/>
          <a:p>
            <a:r>
              <a:rPr lang="de-DE" cap="all" dirty="0" err="1">
                <a:solidFill>
                  <a:schemeClr val="bg1"/>
                </a:solidFill>
                <a:latin typeface="Macho Bold" panose="00000800000000000000" pitchFamily="50" charset="0"/>
              </a:rPr>
              <a:t>tigerbooks</a:t>
            </a:r>
            <a:endParaRPr lang="de-DE" cap="all" dirty="0">
              <a:solidFill>
                <a:schemeClr val="bg1"/>
              </a:solidFill>
              <a:latin typeface="Macho Bold" panose="00000800000000000000" pitchFamily="50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51634"/>
            <a:ext cx="695033" cy="67886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16226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TigerBooks</a:t>
            </a:r>
            <a:r>
              <a:rPr lang="de-DE" dirty="0">
                <a:latin typeface="PT Sans" panose="020B0503020203020204" pitchFamily="34" charset="0"/>
              </a:rPr>
              <a:t>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gewähren und starten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Zum </a:t>
            </a:r>
            <a:r>
              <a:rPr lang="de-DE" dirty="0" err="1">
                <a:latin typeface="PT Sans" panose="020B0503020203020204" pitchFamily="34" charset="0"/>
              </a:rPr>
              <a:t>Bibliotheks</a:t>
            </a:r>
            <a:r>
              <a:rPr lang="de-DE" dirty="0">
                <a:latin typeface="PT Sans" panose="020B0503020203020204" pitchFamily="34" charset="0"/>
              </a:rPr>
              <a:t> Log-In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Österreich auswählen (dazu ganz herunterscrollen)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Anschließend St. Pölten – noe-book.at auswählen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Mit </a:t>
            </a:r>
            <a:r>
              <a:rPr lang="de-DE" dirty="0" err="1">
                <a:latin typeface="PT Sans" panose="020B0503020203020204" pitchFamily="34" charset="0"/>
              </a:rPr>
              <a:t>noe-book</a:t>
            </a:r>
            <a:r>
              <a:rPr lang="de-DE" dirty="0">
                <a:latin typeface="PT Sans" panose="020B0503020203020204" pitchFamily="34" charset="0"/>
              </a:rPr>
              <a:t> Benutzernummer und Passwort anmelden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6"/>
            <a:ext cx="2514271" cy="47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0805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rgbClr val="C00000"/>
          </a:solidFill>
        </p:spPr>
        <p:txBody>
          <a:bodyPr/>
          <a:lstStyle/>
          <a:p>
            <a:r>
              <a:rPr lang="de-DE" cap="all" dirty="0" err="1">
                <a:solidFill>
                  <a:schemeClr val="bg1"/>
                </a:solidFill>
                <a:latin typeface="Macho Bold" panose="00000800000000000000" pitchFamily="50" charset="0"/>
              </a:rPr>
              <a:t>tigerbooks</a:t>
            </a:r>
            <a:endParaRPr lang="de-DE" cap="all" dirty="0">
              <a:solidFill>
                <a:schemeClr val="bg1"/>
              </a:solidFill>
              <a:latin typeface="Macho Bold" panose="00000800000000000000" pitchFamily="50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51634"/>
            <a:ext cx="695033" cy="67886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16226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TigerBooks</a:t>
            </a:r>
            <a:r>
              <a:rPr lang="de-DE" dirty="0">
                <a:latin typeface="PT Sans" panose="020B0503020203020204" pitchFamily="34" charset="0"/>
              </a:rPr>
              <a:t>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gewähren und starten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Zum </a:t>
            </a:r>
            <a:r>
              <a:rPr lang="de-DE" dirty="0" err="1">
                <a:latin typeface="PT Sans" panose="020B0503020203020204" pitchFamily="34" charset="0"/>
              </a:rPr>
              <a:t>Bibliotheks</a:t>
            </a:r>
            <a:r>
              <a:rPr lang="de-DE" dirty="0">
                <a:latin typeface="PT Sans" panose="020B0503020203020204" pitchFamily="34" charset="0"/>
              </a:rPr>
              <a:t> Log-In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Österreich auswählen (dazu ganz herunterscrollen)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Anschließend St. Pölten – noe-book.at auswählen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Mit </a:t>
            </a:r>
            <a:r>
              <a:rPr lang="de-DE" dirty="0" err="1">
                <a:latin typeface="PT Sans" panose="020B0503020203020204" pitchFamily="34" charset="0"/>
              </a:rPr>
              <a:t>noe-book</a:t>
            </a:r>
            <a:r>
              <a:rPr lang="de-DE" dirty="0">
                <a:latin typeface="PT Sans" panose="020B0503020203020204" pitchFamily="34" charset="0"/>
              </a:rPr>
              <a:t> Benutzernummer und Passwort anmelden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Medium auswählen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6"/>
            <a:ext cx="2514271" cy="47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292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rgbClr val="C00000"/>
          </a:solidFill>
        </p:spPr>
        <p:txBody>
          <a:bodyPr/>
          <a:lstStyle/>
          <a:p>
            <a:r>
              <a:rPr lang="de-DE" cap="all" dirty="0" err="1">
                <a:solidFill>
                  <a:schemeClr val="bg1"/>
                </a:solidFill>
                <a:latin typeface="Macho Bold" panose="00000800000000000000" pitchFamily="50" charset="0"/>
              </a:rPr>
              <a:t>tigerbooks</a:t>
            </a:r>
            <a:endParaRPr lang="de-DE" cap="all" dirty="0">
              <a:solidFill>
                <a:schemeClr val="bg1"/>
              </a:solidFill>
              <a:latin typeface="Macho Bold" panose="00000800000000000000" pitchFamily="50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51634"/>
            <a:ext cx="695033" cy="67886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16226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TigerBooks</a:t>
            </a:r>
            <a:r>
              <a:rPr lang="de-DE" dirty="0">
                <a:latin typeface="PT Sans" panose="020B0503020203020204" pitchFamily="34" charset="0"/>
              </a:rPr>
              <a:t>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gewähren und starten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Zum </a:t>
            </a:r>
            <a:r>
              <a:rPr lang="de-DE" dirty="0" err="1">
                <a:latin typeface="PT Sans" panose="020B0503020203020204" pitchFamily="34" charset="0"/>
              </a:rPr>
              <a:t>Bibliotheks</a:t>
            </a:r>
            <a:r>
              <a:rPr lang="de-DE" dirty="0">
                <a:latin typeface="PT Sans" panose="020B0503020203020204" pitchFamily="34" charset="0"/>
              </a:rPr>
              <a:t> Log-In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Österreich auswählen (dazu ganz herunterscrollen)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Anschließend St. Pölten – noe-book.at auswählen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Mit </a:t>
            </a:r>
            <a:r>
              <a:rPr lang="de-DE" dirty="0" err="1">
                <a:latin typeface="PT Sans" panose="020B0503020203020204" pitchFamily="34" charset="0"/>
              </a:rPr>
              <a:t>noe-book</a:t>
            </a:r>
            <a:r>
              <a:rPr lang="de-DE" dirty="0">
                <a:latin typeface="PT Sans" panose="020B0503020203020204" pitchFamily="34" charset="0"/>
              </a:rPr>
              <a:t> Benutzernummer und Passwort anmelden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Medium auswählen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6"/>
            <a:ext cx="2514271" cy="47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6341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rgbClr val="C00000"/>
          </a:solidFill>
        </p:spPr>
        <p:txBody>
          <a:bodyPr/>
          <a:lstStyle/>
          <a:p>
            <a:r>
              <a:rPr lang="de-DE" cap="all" dirty="0" err="1">
                <a:solidFill>
                  <a:schemeClr val="bg1"/>
                </a:solidFill>
                <a:latin typeface="Macho Bold" panose="00000800000000000000" pitchFamily="50" charset="0"/>
              </a:rPr>
              <a:t>tigerbooks</a:t>
            </a:r>
            <a:endParaRPr lang="de-DE" cap="all" dirty="0">
              <a:solidFill>
                <a:schemeClr val="bg1"/>
              </a:solidFill>
              <a:latin typeface="Macho Bold" panose="00000800000000000000" pitchFamily="50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PT Serif" panose="020A0603040505020204" pitchFamily="18" charset="0"/>
              </a:rPr>
              <a:t>Inhalte für Groß &amp; Klein mit EINER </a:t>
            </a:r>
            <a:r>
              <a:rPr lang="de-DE" sz="1200" i="1" cap="none" dirty="0" err="1">
                <a:latin typeface="PT Serif" panose="020A0603040505020204" pitchFamily="18" charset="0"/>
              </a:rPr>
              <a:t>noe-book</a:t>
            </a:r>
            <a:r>
              <a:rPr lang="de-DE" sz="1200" i="1" cap="none" dirty="0">
                <a:latin typeface="PT Serif" panose="020A0603040505020204" pitchFamily="18" charset="0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51634"/>
            <a:ext cx="695033" cy="67886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16226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TigerBooks</a:t>
            </a:r>
            <a:r>
              <a:rPr lang="de-DE" dirty="0">
                <a:latin typeface="PT Sans" panose="020B0503020203020204" pitchFamily="34" charset="0"/>
              </a:rPr>
              <a:t>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gewähren und starten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Zum </a:t>
            </a:r>
            <a:r>
              <a:rPr lang="de-DE" dirty="0" err="1">
                <a:latin typeface="PT Sans" panose="020B0503020203020204" pitchFamily="34" charset="0"/>
              </a:rPr>
              <a:t>Bibliotheks</a:t>
            </a:r>
            <a:r>
              <a:rPr lang="de-DE" dirty="0">
                <a:latin typeface="PT Sans" panose="020B0503020203020204" pitchFamily="34" charset="0"/>
              </a:rPr>
              <a:t> Log-In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Österreich auswählen (dazu ganz herunterscrollen)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Anschließend St. Pölten – noe-book.at auswählen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Mit </a:t>
            </a:r>
            <a:r>
              <a:rPr lang="de-DE" dirty="0" err="1">
                <a:latin typeface="PT Sans" panose="020B0503020203020204" pitchFamily="34" charset="0"/>
              </a:rPr>
              <a:t>noe-book</a:t>
            </a:r>
            <a:r>
              <a:rPr lang="de-DE" dirty="0">
                <a:latin typeface="PT Sans" panose="020B0503020203020204" pitchFamily="34" charset="0"/>
              </a:rPr>
              <a:t> Benutzernummer und Passwort anmelden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Medium auswählen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Loslesen</a:t>
            </a:r>
            <a:r>
              <a:rPr lang="de-DE" dirty="0">
                <a:latin typeface="PT Sans" panose="020B0503020203020204" pitchFamily="34" charset="0"/>
              </a:rPr>
              <a:t>, hören und/oder erleben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dirty="0">
              <a:latin typeface="PT Sans" panose="020B0503020203020204" pitchFamily="34" charset="0"/>
            </a:endParaRPr>
          </a:p>
          <a:p>
            <a:pPr>
              <a:buClr>
                <a:srgbClr val="C00000"/>
              </a:buClr>
            </a:pPr>
            <a:r>
              <a:rPr lang="de-DE" dirty="0">
                <a:latin typeface="PT Sans" panose="020B0503020203020204" pitchFamily="34" charset="0"/>
              </a:rPr>
              <a:t>Mehr als 10.000 Medien stehen nun für 7 Tage (auch offline)</a:t>
            </a:r>
          </a:p>
          <a:p>
            <a:pPr>
              <a:buClr>
                <a:srgbClr val="C00000"/>
              </a:buClr>
            </a:pPr>
            <a:r>
              <a:rPr lang="de-DE" dirty="0">
                <a:latin typeface="PT Sans" panose="020B0503020203020204" pitchFamily="34" charset="0"/>
              </a:rPr>
              <a:t>zur Verfügung. Anschließend muss man sich wieder neu</a:t>
            </a:r>
          </a:p>
          <a:p>
            <a:pPr>
              <a:buClr>
                <a:srgbClr val="C00000"/>
              </a:buClr>
            </a:pPr>
            <a:r>
              <a:rPr lang="de-DE" dirty="0">
                <a:latin typeface="PT Sans" panose="020B0503020203020204" pitchFamily="34" charset="0"/>
              </a:rPr>
              <a:t>einloggen.</a:t>
            </a:r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6"/>
            <a:ext cx="2514271" cy="47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524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D5222-BB98-48F2-A388-663C5D1D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448" y="2220664"/>
            <a:ext cx="9163104" cy="921807"/>
          </a:xfrm>
        </p:spPr>
        <p:txBody>
          <a:bodyPr/>
          <a:lstStyle/>
          <a:p>
            <a:pPr algn="ctr"/>
            <a:r>
              <a:rPr lang="de-DE" dirty="0"/>
              <a:t>Lesen mit dem </a:t>
            </a:r>
            <a:br>
              <a:rPr lang="de-DE" dirty="0"/>
            </a:br>
            <a:r>
              <a:rPr lang="de-DE" dirty="0" err="1"/>
              <a:t>e-reader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8D83161-965F-A9E7-AA89-3071F4AE9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119" y="3715529"/>
            <a:ext cx="1552575" cy="8953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DB10439-2FC6-5082-6A7C-8CF3FC83F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308" y="3891741"/>
            <a:ext cx="165735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7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4083BB7-17EC-FB85-8014-167C1B95E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26" y="344905"/>
            <a:ext cx="1302685" cy="148430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E39FE9D-AC51-8F39-3C90-51AC6276F0C5}"/>
              </a:ext>
            </a:extLst>
          </p:cNvPr>
          <p:cNvSpPr txBox="1"/>
          <p:nvPr/>
        </p:nvSpPr>
        <p:spPr>
          <a:xfrm>
            <a:off x="810126" y="1881209"/>
            <a:ext cx="9119937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accent6"/>
                </a:solidFill>
                <a:latin typeface="+mj-lt"/>
              </a:rPr>
              <a:t>GUT VORBEREITET INS LESEVERGNÜGEN</a:t>
            </a:r>
          </a:p>
          <a:p>
            <a:pPr algn="ctr">
              <a:lnSpc>
                <a:spcPct val="150000"/>
              </a:lnSpc>
            </a:pPr>
            <a:r>
              <a:rPr lang="de-DE" b="1" dirty="0"/>
              <a:t>Vor dem Einkauf eines </a:t>
            </a:r>
            <a:r>
              <a:rPr lang="de-DE" b="1" dirty="0" err="1"/>
              <a:t>eReaders</a:t>
            </a:r>
            <a:r>
              <a:rPr lang="de-DE" b="1" dirty="0"/>
              <a:t> auf </a:t>
            </a:r>
          </a:p>
          <a:p>
            <a:pPr algn="ctr">
              <a:lnSpc>
                <a:spcPct val="150000"/>
              </a:lnSpc>
            </a:pPr>
            <a:r>
              <a:rPr lang="de-DE" b="1" dirty="0">
                <a:solidFill>
                  <a:schemeClr val="accent6"/>
                </a:solidFill>
                <a:latin typeface="+mj-lt"/>
              </a:rPr>
              <a:t>hilfe.onleihe.de</a:t>
            </a:r>
          </a:p>
          <a:p>
            <a:pPr algn="ctr">
              <a:lnSpc>
                <a:spcPct val="150000"/>
              </a:lnSpc>
            </a:pPr>
            <a:r>
              <a:rPr lang="de-DE" b="1" dirty="0"/>
              <a:t> informieren und geeigneten Reader auswählen.</a:t>
            </a:r>
          </a:p>
          <a:p>
            <a:pPr algn="ctr">
              <a:lnSpc>
                <a:spcPct val="150000"/>
              </a:lnSpc>
            </a:pPr>
            <a:endParaRPr lang="de-DE" b="1" dirty="0"/>
          </a:p>
          <a:p>
            <a:pPr algn="ctr">
              <a:lnSpc>
                <a:spcPct val="150000"/>
              </a:lnSpc>
            </a:pPr>
            <a:r>
              <a:rPr lang="de-DE" b="1" dirty="0"/>
              <a:t>Kindle-Geräte sind nicht für die Onleihe geeignet!</a:t>
            </a:r>
            <a:br>
              <a:rPr lang="de-DE" b="1" dirty="0"/>
            </a:br>
            <a:r>
              <a:rPr lang="de-DE" b="1" dirty="0"/>
              <a:t>Aufgrund des Kopierschutzes können </a:t>
            </a:r>
            <a:r>
              <a:rPr lang="de-DE" b="1" dirty="0" err="1"/>
              <a:t>PocketBooks</a:t>
            </a:r>
            <a:r>
              <a:rPr lang="de-DE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de-DE" b="1" dirty="0"/>
              <a:t>mit spezieller Hörbuchfunktion </a:t>
            </a:r>
          </a:p>
          <a:p>
            <a:pPr algn="ctr">
              <a:lnSpc>
                <a:spcPct val="150000"/>
              </a:lnSpc>
            </a:pPr>
            <a:r>
              <a:rPr lang="de-DE" b="1" dirty="0"/>
              <a:t>NICHT für die Onleihe genutzt werden!</a:t>
            </a:r>
            <a:br>
              <a:rPr lang="de-DE" dirty="0"/>
            </a:br>
            <a:endParaRPr lang="de-DE" dirty="0"/>
          </a:p>
          <a:p>
            <a:endParaRPr lang="de-DE" b="1" dirty="0">
              <a:solidFill>
                <a:schemeClr val="accent6"/>
              </a:solidFill>
            </a:endParaRPr>
          </a:p>
          <a:p>
            <a:endParaRPr lang="de-DE" b="1" dirty="0">
              <a:solidFill>
                <a:schemeClr val="accent6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4CD7F7B-0524-22AE-A462-6D23344B6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468" y="4248149"/>
            <a:ext cx="48577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4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CF542DD-0065-873C-E032-6CCEBB762C49}"/>
              </a:ext>
            </a:extLst>
          </p:cNvPr>
          <p:cNvSpPr/>
          <p:nvPr/>
        </p:nvSpPr>
        <p:spPr>
          <a:xfrm>
            <a:off x="7443537" y="2237874"/>
            <a:ext cx="3015916" cy="4154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LESEN MIT DEM E-READER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WLAN einrichten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70821" y="2057880"/>
            <a:ext cx="3357858" cy="439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CF542DD-0065-873C-E032-6CCEBB762C49}"/>
              </a:ext>
            </a:extLst>
          </p:cNvPr>
          <p:cNvSpPr/>
          <p:nvPr/>
        </p:nvSpPr>
        <p:spPr>
          <a:xfrm>
            <a:off x="7443537" y="2237874"/>
            <a:ext cx="3015916" cy="4154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LESEN MIT DEM E-READER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5142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WLAN einrichten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Lese-Einstellungen: </a:t>
            </a:r>
            <a:r>
              <a:rPr lang="de-DE" dirty="0" err="1"/>
              <a:t>Leserlebnis</a:t>
            </a:r>
            <a:r>
              <a:rPr lang="de-DE" dirty="0"/>
              <a:t> Beta aktivieren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70821" y="2057881"/>
            <a:ext cx="3357857" cy="43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7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CF542DD-0065-873C-E032-6CCEBB762C49}"/>
              </a:ext>
            </a:extLst>
          </p:cNvPr>
          <p:cNvSpPr/>
          <p:nvPr/>
        </p:nvSpPr>
        <p:spPr>
          <a:xfrm>
            <a:off x="7443537" y="2237874"/>
            <a:ext cx="3015916" cy="4154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LESEN MIT DEM E-READER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5822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WLAN einrichten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Lese-Einstellungen: </a:t>
            </a:r>
            <a:r>
              <a:rPr lang="de-DE" dirty="0" err="1"/>
              <a:t>Leserlebnis</a:t>
            </a:r>
            <a:r>
              <a:rPr lang="de-DE" dirty="0"/>
              <a:t> Beta aktivieren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Über Web-Browser die Website noe-book.at aufrufen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70821" y="2057881"/>
            <a:ext cx="3357857" cy="43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7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D5222-BB98-48F2-A388-663C5D1D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448" y="2220664"/>
            <a:ext cx="9163104" cy="921807"/>
          </a:xfrm>
        </p:spPr>
        <p:txBody>
          <a:bodyPr/>
          <a:lstStyle/>
          <a:p>
            <a:pPr algn="ctr"/>
            <a:r>
              <a:rPr lang="de-DE" dirty="0">
                <a:latin typeface="PT Sans" panose="020B0503020203020204" pitchFamily="34" charset="0"/>
              </a:rPr>
              <a:t>Lesen &amp; hören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mit App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5790AD-62F0-2FCE-FA12-164FAEB085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36595" y="3826549"/>
            <a:ext cx="695033" cy="71325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4EE5778-F5AC-66A1-0A16-BC93845D6B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60374" y="3826549"/>
            <a:ext cx="695033" cy="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3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CF542DD-0065-873C-E032-6CCEBB762C49}"/>
              </a:ext>
            </a:extLst>
          </p:cNvPr>
          <p:cNvSpPr/>
          <p:nvPr/>
        </p:nvSpPr>
        <p:spPr>
          <a:xfrm>
            <a:off x="7443537" y="2237874"/>
            <a:ext cx="3015916" cy="4154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LESEN MIT DEM E-READER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58224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WLAN einrichten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Lese-Einstellungen: </a:t>
            </a:r>
            <a:r>
              <a:rPr lang="de-DE" dirty="0" err="1"/>
              <a:t>Leserlebnis</a:t>
            </a:r>
            <a:r>
              <a:rPr lang="de-DE" dirty="0"/>
              <a:t> Beta aktivieren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Über Web-Browser die Website noe-book.at aufrufen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Einloggen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b="1" dirty="0">
              <a:solidFill>
                <a:schemeClr val="accent1"/>
              </a:solidFill>
            </a:endParaRPr>
          </a:p>
          <a:p>
            <a:pPr>
              <a:buClr>
                <a:schemeClr val="accent1"/>
              </a:buClr>
            </a:pPr>
            <a:r>
              <a:rPr lang="de-DE" b="1" dirty="0">
                <a:solidFill>
                  <a:schemeClr val="accent1"/>
                </a:solidFill>
              </a:rPr>
              <a:t>Passwort bitte nicht speichern.</a:t>
            </a:r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70821" y="2057881"/>
            <a:ext cx="3357856" cy="43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CF542DD-0065-873C-E032-6CCEBB762C49}"/>
              </a:ext>
            </a:extLst>
          </p:cNvPr>
          <p:cNvSpPr/>
          <p:nvPr/>
        </p:nvSpPr>
        <p:spPr>
          <a:xfrm>
            <a:off x="7443537" y="2237874"/>
            <a:ext cx="3015916" cy="4154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LESEN MIT DEM E-READER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58224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WLAN einrichten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Lese-Einstellungen: </a:t>
            </a:r>
            <a:r>
              <a:rPr lang="de-DE" dirty="0" err="1"/>
              <a:t>Leserlebnis</a:t>
            </a:r>
            <a:r>
              <a:rPr lang="de-DE" dirty="0"/>
              <a:t> Beta aktivieren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Über Web-Browser die Website noe-book.at aufrufen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Einloggen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b="1" dirty="0">
              <a:solidFill>
                <a:schemeClr val="accent1"/>
              </a:solidFill>
            </a:endParaRPr>
          </a:p>
          <a:p>
            <a:pPr>
              <a:buClr>
                <a:schemeClr val="accent1"/>
              </a:buClr>
            </a:pPr>
            <a:r>
              <a:rPr lang="de-DE" b="1" dirty="0">
                <a:solidFill>
                  <a:schemeClr val="accent1"/>
                </a:solidFill>
              </a:rPr>
              <a:t>Passwort bitte nicht speichern.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70821" y="2057881"/>
            <a:ext cx="3357856" cy="439104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33EE565-C70B-DBFC-DF4F-D8F94606A916}"/>
              </a:ext>
            </a:extLst>
          </p:cNvPr>
          <p:cNvSpPr txBox="1"/>
          <p:nvPr/>
        </p:nvSpPr>
        <p:spPr>
          <a:xfrm>
            <a:off x="1038726" y="4068736"/>
            <a:ext cx="6064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de-DE" b="1" dirty="0"/>
              <a:t>Variante 1 zur weiteren Vorgangsweise: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Recherche mittels Lupe nach Schlagwort oder Kategorie</a:t>
            </a:r>
          </a:p>
        </p:txBody>
      </p:sp>
    </p:spTree>
    <p:extLst>
      <p:ext uri="{BB962C8B-B14F-4D97-AF65-F5344CB8AC3E}">
        <p14:creationId xmlns:p14="http://schemas.microsoft.com/office/powerpoint/2010/main" val="109275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CF542DD-0065-873C-E032-6CCEBB762C49}"/>
              </a:ext>
            </a:extLst>
          </p:cNvPr>
          <p:cNvSpPr/>
          <p:nvPr/>
        </p:nvSpPr>
        <p:spPr>
          <a:xfrm>
            <a:off x="7443537" y="2237874"/>
            <a:ext cx="3015916" cy="4154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LESEN MIT DEM E-READER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58224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WLAN einrichten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Lese-Einstellungen: </a:t>
            </a:r>
            <a:r>
              <a:rPr lang="de-DE" dirty="0" err="1"/>
              <a:t>Leserlebnis</a:t>
            </a:r>
            <a:r>
              <a:rPr lang="de-DE" dirty="0"/>
              <a:t> Beta aktivieren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Über Web-Browser die Website noe-book.at aufrufen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Einloggen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>
              <a:buClr>
                <a:schemeClr val="accent1"/>
              </a:buClr>
            </a:pPr>
            <a:r>
              <a:rPr lang="de-DE" b="1" dirty="0">
                <a:solidFill>
                  <a:schemeClr val="accent1"/>
                </a:solidFill>
              </a:rPr>
              <a:t>Passwort bitte nicht speichern.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70821" y="2057881"/>
            <a:ext cx="3357855" cy="439104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33EE565-C70B-DBFC-DF4F-D8F94606A916}"/>
              </a:ext>
            </a:extLst>
          </p:cNvPr>
          <p:cNvSpPr txBox="1"/>
          <p:nvPr/>
        </p:nvSpPr>
        <p:spPr>
          <a:xfrm>
            <a:off x="1038726" y="4068736"/>
            <a:ext cx="6064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de-DE" b="1" dirty="0"/>
              <a:t>Variante 1 zur weiteren Vorgangsweise: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Recherche mittels Lupe nach Schlagwort oder Kategorie</a:t>
            </a:r>
          </a:p>
        </p:txBody>
      </p:sp>
    </p:spTree>
    <p:extLst>
      <p:ext uri="{BB962C8B-B14F-4D97-AF65-F5344CB8AC3E}">
        <p14:creationId xmlns:p14="http://schemas.microsoft.com/office/powerpoint/2010/main" val="39450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CF542DD-0065-873C-E032-6CCEBB762C49}"/>
              </a:ext>
            </a:extLst>
          </p:cNvPr>
          <p:cNvSpPr/>
          <p:nvPr/>
        </p:nvSpPr>
        <p:spPr>
          <a:xfrm>
            <a:off x="7443537" y="2237874"/>
            <a:ext cx="3015916" cy="4154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LESEN MIT DEM E-READER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58224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WLAN einrichten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Lese-Einstellungen: </a:t>
            </a:r>
            <a:r>
              <a:rPr lang="de-DE" dirty="0" err="1"/>
              <a:t>Leserlebnis</a:t>
            </a:r>
            <a:r>
              <a:rPr lang="de-DE" dirty="0"/>
              <a:t> Beta aktivieren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Über Web-Browser die Website noe-book.at aufrufen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dirty="0"/>
              <a:t>Einloggen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>
              <a:buClr>
                <a:schemeClr val="accent1"/>
              </a:buClr>
            </a:pPr>
            <a:r>
              <a:rPr lang="de-DE" b="1" dirty="0">
                <a:solidFill>
                  <a:schemeClr val="accent1"/>
                </a:solidFill>
              </a:rPr>
              <a:t>Passwort bitte nicht speichern.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70821" y="2057881"/>
            <a:ext cx="3357855" cy="439104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33EE565-C70B-DBFC-DF4F-D8F94606A916}"/>
              </a:ext>
            </a:extLst>
          </p:cNvPr>
          <p:cNvSpPr txBox="1"/>
          <p:nvPr/>
        </p:nvSpPr>
        <p:spPr>
          <a:xfrm>
            <a:off x="1038726" y="4068736"/>
            <a:ext cx="6064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de-DE" b="1" dirty="0"/>
              <a:t>Variante 1: Direktausleihe am </a:t>
            </a:r>
            <a:r>
              <a:rPr lang="de-DE" b="1" dirty="0" err="1"/>
              <a:t>eReader</a:t>
            </a:r>
            <a:endParaRPr lang="de-DE" b="1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Recherche mittels Lupe nach Schlagwort oder Kategorie</a:t>
            </a:r>
          </a:p>
        </p:txBody>
      </p:sp>
    </p:spTree>
    <p:extLst>
      <p:ext uri="{BB962C8B-B14F-4D97-AF65-F5344CB8AC3E}">
        <p14:creationId xmlns:p14="http://schemas.microsoft.com/office/powerpoint/2010/main" val="58868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CF542DD-0065-873C-E032-6CCEBB762C49}"/>
              </a:ext>
            </a:extLst>
          </p:cNvPr>
          <p:cNvSpPr/>
          <p:nvPr/>
        </p:nvSpPr>
        <p:spPr>
          <a:xfrm>
            <a:off x="7443537" y="2237874"/>
            <a:ext cx="3015916" cy="4154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LESEN MIT DEM E-READER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064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de-DE" b="1" dirty="0"/>
              <a:t>Direktausleihe über </a:t>
            </a:r>
            <a:r>
              <a:rPr lang="de-DE" b="1" dirty="0" err="1"/>
              <a:t>eReader</a:t>
            </a:r>
            <a:endParaRPr lang="de-DE" b="1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Recherche mittels Lupe nach Schlagwort oder Kategorie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Ausleihen und Anzahl der Ausleihtage wählen</a:t>
            </a:r>
          </a:p>
          <a:p>
            <a:pPr>
              <a:buClr>
                <a:schemeClr val="accent1"/>
              </a:buClr>
            </a:pPr>
            <a:endParaRPr lang="de-DE" b="1" dirty="0">
              <a:solidFill>
                <a:schemeClr val="accent1"/>
              </a:solidFill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70821" y="2057882"/>
            <a:ext cx="3357853" cy="43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7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CF542DD-0065-873C-E032-6CCEBB762C49}"/>
              </a:ext>
            </a:extLst>
          </p:cNvPr>
          <p:cNvSpPr/>
          <p:nvPr/>
        </p:nvSpPr>
        <p:spPr>
          <a:xfrm>
            <a:off x="7443537" y="2237874"/>
            <a:ext cx="3015916" cy="4154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LESEN MIT DEM E-READER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0644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de-DE" b="1" dirty="0"/>
              <a:t>Direktausleihe über </a:t>
            </a:r>
            <a:r>
              <a:rPr lang="de-DE" b="1" dirty="0" err="1"/>
              <a:t>eReader</a:t>
            </a:r>
            <a:endParaRPr lang="de-DE" b="1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Recherche mittels Lupe nach Schlagwort oder Kategorie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Ausleihen und Anzahl der Ausleihtage wählen</a:t>
            </a:r>
          </a:p>
          <a:p>
            <a:pPr>
              <a:buClr>
                <a:schemeClr val="accent1"/>
              </a:buClr>
            </a:pPr>
            <a:endParaRPr lang="de-DE" dirty="0"/>
          </a:p>
          <a:p>
            <a:pPr>
              <a:buClr>
                <a:schemeClr val="accent1"/>
              </a:buClr>
            </a:pPr>
            <a:r>
              <a:rPr lang="de-DE" b="1" dirty="0">
                <a:solidFill>
                  <a:schemeClr val="accent1"/>
                </a:solidFill>
              </a:rPr>
              <a:t>Achtung: bei der ersten Ausleihe am Gerät vierstelligen</a:t>
            </a:r>
            <a:br>
              <a:rPr lang="de-DE" b="1" dirty="0">
                <a:solidFill>
                  <a:schemeClr val="accent1"/>
                </a:solidFill>
              </a:rPr>
            </a:br>
            <a:r>
              <a:rPr lang="de-DE" b="1" dirty="0">
                <a:solidFill>
                  <a:schemeClr val="accent1"/>
                </a:solidFill>
              </a:rPr>
              <a:t>CODE für den Folgeschritt merken!</a:t>
            </a:r>
          </a:p>
          <a:p>
            <a:pPr>
              <a:buClr>
                <a:schemeClr val="accent1"/>
              </a:buClr>
            </a:pPr>
            <a:endParaRPr lang="de-DE" b="1" dirty="0">
              <a:solidFill>
                <a:schemeClr val="accent1"/>
              </a:solidFill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70821" y="2057882"/>
            <a:ext cx="3357853" cy="43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2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CF542DD-0065-873C-E032-6CCEBB762C49}"/>
              </a:ext>
            </a:extLst>
          </p:cNvPr>
          <p:cNvSpPr/>
          <p:nvPr/>
        </p:nvSpPr>
        <p:spPr>
          <a:xfrm>
            <a:off x="7443537" y="2237874"/>
            <a:ext cx="3015916" cy="4154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LESEN MIT DEM E-READER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06448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de-DE" b="1" dirty="0"/>
              <a:t>Direktausleihe über </a:t>
            </a:r>
            <a:r>
              <a:rPr lang="de-DE" b="1" dirty="0" err="1"/>
              <a:t>eReader</a:t>
            </a:r>
            <a:endParaRPr lang="de-DE" b="1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Recherche mittels Lupe nach Schlagwort oder Kategorie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Ausleihen und Anzahl der Ausleihtage wählen</a:t>
            </a:r>
          </a:p>
          <a:p>
            <a:pPr>
              <a:buClr>
                <a:schemeClr val="accent1"/>
              </a:buClr>
            </a:pPr>
            <a:endParaRPr lang="de-DE" dirty="0"/>
          </a:p>
          <a:p>
            <a:pPr>
              <a:buClr>
                <a:schemeClr val="accent1"/>
              </a:buClr>
            </a:pPr>
            <a:r>
              <a:rPr lang="de-DE" b="1" dirty="0">
                <a:solidFill>
                  <a:schemeClr val="accent1"/>
                </a:solidFill>
              </a:rPr>
              <a:t>Achtung: bei der ersten Ausleihe am Gerät vierstelligen</a:t>
            </a:r>
            <a:br>
              <a:rPr lang="de-DE" b="1" dirty="0">
                <a:solidFill>
                  <a:schemeClr val="accent1"/>
                </a:solidFill>
              </a:rPr>
            </a:br>
            <a:r>
              <a:rPr lang="de-DE" b="1" dirty="0">
                <a:solidFill>
                  <a:schemeClr val="accent1"/>
                </a:solidFill>
              </a:rPr>
              <a:t>CODE für den Folgeschritt merken!</a:t>
            </a:r>
          </a:p>
          <a:p>
            <a:pPr>
              <a:buClr>
                <a:schemeClr val="accent1"/>
              </a:buClr>
            </a:pPr>
            <a:endParaRPr lang="de-DE" b="1" dirty="0">
              <a:solidFill>
                <a:schemeClr val="accent1"/>
              </a:solidFill>
            </a:endParaRPr>
          </a:p>
          <a:p>
            <a:pPr>
              <a:buClr>
                <a:schemeClr val="accent1"/>
              </a:buClr>
            </a:pPr>
            <a:r>
              <a:rPr lang="de-DE" b="1" dirty="0">
                <a:solidFill>
                  <a:schemeClr val="accent1"/>
                </a:solidFill>
              </a:rPr>
              <a:t>Onleihe-CODE (Passphrase) eingeben und Buch öffnen</a:t>
            </a:r>
          </a:p>
          <a:p>
            <a:pPr>
              <a:buClr>
                <a:schemeClr val="accent1"/>
              </a:buClr>
            </a:pPr>
            <a:endParaRPr lang="de-DE" b="1" dirty="0">
              <a:solidFill>
                <a:schemeClr val="accent1"/>
              </a:solidFill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70821" y="2057882"/>
            <a:ext cx="3357852" cy="43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9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CF542DD-0065-873C-E032-6CCEBB762C49}"/>
              </a:ext>
            </a:extLst>
          </p:cNvPr>
          <p:cNvSpPr/>
          <p:nvPr/>
        </p:nvSpPr>
        <p:spPr>
          <a:xfrm>
            <a:off x="7443537" y="2237874"/>
            <a:ext cx="3015916" cy="4154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LESEN MIT DEM E-READER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4786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de-DE" b="1" dirty="0"/>
              <a:t>ALTERNATIV: aktuell ausgeliehene Medien</a:t>
            </a:r>
            <a:br>
              <a:rPr lang="de-DE" b="1" dirty="0"/>
            </a:br>
            <a:r>
              <a:rPr lang="de-DE" b="1" dirty="0"/>
              <a:t>aufrufen und Buch laden</a:t>
            </a:r>
          </a:p>
          <a:p>
            <a:pPr>
              <a:buClr>
                <a:schemeClr val="accent1"/>
              </a:buClr>
            </a:pPr>
            <a:endParaRPr lang="de-DE" b="1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70821" y="2057882"/>
            <a:ext cx="3357853" cy="43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4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CF542DD-0065-873C-E032-6CCEBB762C49}"/>
              </a:ext>
            </a:extLst>
          </p:cNvPr>
          <p:cNvSpPr/>
          <p:nvPr/>
        </p:nvSpPr>
        <p:spPr>
          <a:xfrm>
            <a:off x="7443537" y="2237874"/>
            <a:ext cx="3015916" cy="4154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LESEN MIT DEM E-READER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54176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de-DE" b="1" dirty="0"/>
              <a:t>ALTERNATIV: aktuell ausgeliehene Medien</a:t>
            </a:r>
            <a:br>
              <a:rPr lang="de-DE" b="1" dirty="0"/>
            </a:br>
            <a:r>
              <a:rPr lang="de-DE" b="1" dirty="0"/>
              <a:t>aufrufen und Buch laden</a:t>
            </a:r>
          </a:p>
          <a:p>
            <a:pPr>
              <a:buClr>
                <a:schemeClr val="accent1"/>
              </a:buClr>
            </a:pPr>
            <a:endParaRPr lang="de-DE" b="1" dirty="0"/>
          </a:p>
          <a:p>
            <a:pPr>
              <a:buClr>
                <a:schemeClr val="accent1"/>
              </a:buClr>
            </a:pPr>
            <a:endParaRPr lang="de-DE" b="1" dirty="0"/>
          </a:p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de-DE" sz="2000" b="1" dirty="0">
                <a:solidFill>
                  <a:schemeClr val="accent1"/>
                </a:solidFill>
                <a:latin typeface="+mj-lt"/>
              </a:rPr>
              <a:t>WIR WÜNSCHEN VIELE INTERESSANTE</a:t>
            </a:r>
          </a:p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de-DE" sz="2000" b="1" dirty="0">
                <a:solidFill>
                  <a:schemeClr val="accent1"/>
                </a:solidFill>
                <a:latin typeface="+mj-lt"/>
              </a:rPr>
              <a:t>LESESTUNDEN</a:t>
            </a:r>
          </a:p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de-DE" sz="2000" b="1" dirty="0">
                <a:solidFill>
                  <a:schemeClr val="accent1"/>
                </a:solidFill>
                <a:latin typeface="+mj-lt"/>
              </a:rPr>
              <a:t>MIT NOE-BOOK.AT!</a:t>
            </a:r>
          </a:p>
          <a:p>
            <a:pPr>
              <a:buClr>
                <a:schemeClr val="accent1"/>
              </a:buClr>
            </a:pPr>
            <a:endParaRPr lang="de-DE" b="1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70821" y="2057882"/>
            <a:ext cx="3357853" cy="43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65439F2-34BB-517F-CB94-8A675BC90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964" y="2348484"/>
            <a:ext cx="9720072" cy="216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1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260539"/>
            <a:ext cx="5157787" cy="823912"/>
          </a:xfrm>
          <a:solidFill>
            <a:schemeClr val="accent6"/>
          </a:solidFill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PT Sans" panose="020B0503020203020204" pitchFamily="34" charset="0"/>
              </a:rPr>
              <a:t>Onleihe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FBDC0D-16A1-D696-A57A-1E6A99872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0539"/>
            <a:ext cx="5183188" cy="823912"/>
          </a:xfrm>
          <a:solidFill>
            <a:srgbClr val="DC0025"/>
          </a:solidFill>
        </p:spPr>
        <p:txBody>
          <a:bodyPr/>
          <a:lstStyle/>
          <a:p>
            <a:r>
              <a:rPr lang="de-DE" cap="all" dirty="0" err="1">
                <a:solidFill>
                  <a:schemeClr val="bg1"/>
                </a:solidFill>
                <a:latin typeface="PT Sans" panose="020B0503020203020204" pitchFamily="34" charset="0"/>
              </a:rPr>
              <a:t>tigerbooks</a:t>
            </a:r>
            <a:endParaRPr lang="de-DE" cap="all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B978FFE-E645-51CE-0FEF-13183744F42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>
                <a:latin typeface="PT Sans" panose="020B0503020203020204" pitchFamily="34" charset="0"/>
              </a:rPr>
              <a:t>Über </a:t>
            </a:r>
            <a:r>
              <a:rPr lang="de-DE" sz="2400" b="0" i="0" dirty="0">
                <a:effectLst/>
                <a:latin typeface="PT Sans" panose="020B0503020203020204" pitchFamily="34" charset="0"/>
              </a:rPr>
              <a:t>10.000 interaktive Bücher, Hörbücher und E-Books</a:t>
            </a:r>
          </a:p>
          <a:p>
            <a:pPr marL="0" indent="0">
              <a:buNone/>
            </a:pPr>
            <a:r>
              <a:rPr lang="de-DE" sz="2000" dirty="0">
                <a:latin typeface="PT Sans" panose="020B0503020203020204" pitchFamily="34" charset="0"/>
              </a:rPr>
              <a:t>Beliebte </a:t>
            </a:r>
            <a:r>
              <a:rPr lang="de-DE" sz="2000" dirty="0" err="1">
                <a:latin typeface="PT Sans" panose="020B0503020203020204" pitchFamily="34" charset="0"/>
              </a:rPr>
              <a:t>Held:innen</a:t>
            </a:r>
            <a:r>
              <a:rPr lang="de-DE" sz="2000" dirty="0">
                <a:latin typeface="PT Sans" panose="020B0503020203020204" pitchFamily="34" charset="0"/>
              </a:rPr>
              <a:t> wie:</a:t>
            </a:r>
          </a:p>
          <a:p>
            <a:r>
              <a:rPr lang="de-DE" sz="2000" dirty="0">
                <a:latin typeface="PT Sans" panose="020B0503020203020204" pitchFamily="34" charset="0"/>
              </a:rPr>
              <a:t>Bibi &amp; Tina</a:t>
            </a:r>
          </a:p>
          <a:p>
            <a:r>
              <a:rPr lang="de-DE" sz="2000" dirty="0">
                <a:latin typeface="PT Sans" panose="020B0503020203020204" pitchFamily="34" charset="0"/>
              </a:rPr>
              <a:t>Conni</a:t>
            </a:r>
          </a:p>
          <a:p>
            <a:r>
              <a:rPr lang="de-DE" sz="2000" dirty="0">
                <a:latin typeface="PT Sans" panose="020B0503020203020204" pitchFamily="34" charset="0"/>
              </a:rPr>
              <a:t>Janosch</a:t>
            </a:r>
          </a:p>
          <a:p>
            <a:r>
              <a:rPr lang="de-DE" sz="2000" dirty="0">
                <a:latin typeface="PT Sans" panose="020B0503020203020204" pitchFamily="34" charset="0"/>
              </a:rPr>
              <a:t>die Olchis</a:t>
            </a:r>
          </a:p>
          <a:p>
            <a:r>
              <a:rPr lang="de-DE" sz="2000" dirty="0">
                <a:latin typeface="PT Sans" panose="020B0503020203020204" pitchFamily="34" charset="0"/>
              </a:rPr>
              <a:t>Pettersson &amp; Findus</a:t>
            </a:r>
          </a:p>
          <a:p>
            <a:pPr marL="0" indent="0">
              <a:buNone/>
            </a:pPr>
            <a:r>
              <a:rPr lang="de-DE" sz="2000" dirty="0">
                <a:latin typeface="PT Sans" panose="020B0503020203020204" pitchFamily="34" charset="0"/>
              </a:rPr>
              <a:t>… und viele mehr</a:t>
            </a:r>
          </a:p>
          <a:p>
            <a:pPr marL="0" indent="0">
              <a:buNone/>
            </a:pPr>
            <a:endParaRPr lang="de-DE" dirty="0">
              <a:latin typeface="Macho Bold" panose="00000800000000000000" pitchFamily="50" charset="0"/>
            </a:endParaRPr>
          </a:p>
        </p:txBody>
      </p:sp>
      <p:sp>
        <p:nvSpPr>
          <p:cNvPr id="20" name="Inhaltsplatzhalter 19">
            <a:extLst>
              <a:ext uri="{FF2B5EF4-FFF2-40B4-BE49-F238E27FC236}">
                <a16:creationId xmlns:a16="http://schemas.microsoft.com/office/drawing/2014/main" id="{84E4EC57-AB61-1744-71A6-47E5049B5A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b="1" dirty="0">
                <a:latin typeface="PT Sans" panose="020B0503020203020204" pitchFamily="34" charset="0"/>
              </a:rPr>
              <a:t>Insgesamt rund 20.000 Titel:</a:t>
            </a:r>
          </a:p>
          <a:p>
            <a:r>
              <a:rPr lang="de-DE" sz="2000" dirty="0">
                <a:latin typeface="PT Sans" panose="020B0503020203020204" pitchFamily="34" charset="0"/>
              </a:rPr>
              <a:t>eBooks</a:t>
            </a:r>
          </a:p>
          <a:p>
            <a:r>
              <a:rPr lang="de-DE" sz="2000" dirty="0" err="1">
                <a:latin typeface="PT Sans" panose="020B0503020203020204" pitchFamily="34" charset="0"/>
              </a:rPr>
              <a:t>eAudios</a:t>
            </a:r>
            <a:endParaRPr lang="de-DE" sz="2000" dirty="0">
              <a:latin typeface="PT Sans" panose="020B0503020203020204" pitchFamily="34" charset="0"/>
            </a:endParaRPr>
          </a:p>
          <a:p>
            <a:r>
              <a:rPr lang="de-DE" sz="2000" dirty="0" err="1">
                <a:latin typeface="PT Sans" panose="020B0503020203020204" pitchFamily="34" charset="0"/>
              </a:rPr>
              <a:t>eMagazine</a:t>
            </a:r>
            <a:endParaRPr lang="de-DE" sz="2000" dirty="0">
              <a:latin typeface="PT Sans" panose="020B0503020203020204" pitchFamily="34" charset="0"/>
            </a:endParaRPr>
          </a:p>
          <a:p>
            <a:r>
              <a:rPr lang="de-DE" sz="2000" dirty="0">
                <a:latin typeface="PT Sans" panose="020B0503020203020204" pitchFamily="34" charset="0"/>
              </a:rPr>
              <a:t>ePaper</a:t>
            </a:r>
          </a:p>
          <a:p>
            <a:r>
              <a:rPr lang="de-DE" sz="2000" dirty="0">
                <a:latin typeface="PT Sans" panose="020B0503020203020204" pitchFamily="34" charset="0"/>
              </a:rPr>
              <a:t>eLearning</a:t>
            </a:r>
          </a:p>
          <a:p>
            <a:r>
              <a:rPr lang="de-DE" sz="2000" dirty="0" err="1">
                <a:latin typeface="PT Sans" panose="020B0503020203020204" pitchFamily="34" charset="0"/>
              </a:rPr>
              <a:t>eVideos</a:t>
            </a:r>
            <a:endParaRPr lang="de-DE" sz="2000" dirty="0">
              <a:latin typeface="PT Sans" panose="020B0503020203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PT Sans" panose="020B0503020203020204" pitchFamily="34" charset="0"/>
              </a:rPr>
              <a:t>6 Ausleihen gleichzeitig möglich</a:t>
            </a:r>
          </a:p>
          <a:p>
            <a:endParaRPr lang="de-DE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89638" y="1315867"/>
            <a:ext cx="695033" cy="71325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3284DBC-002E-6101-D933-FB2A979D65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44767" y="1331128"/>
            <a:ext cx="695033" cy="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32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6"/>
          </a:solidFill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Onleihe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34441"/>
            <a:ext cx="695033" cy="7132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072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Onleihe-App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 descr="Ein Bild, das Text, Monitor, Elektronik, Screenshot enthält.&#10;&#10;Automatisch generierte Beschreibung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674" y="1806974"/>
            <a:ext cx="2514273" cy="470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5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6"/>
          </a:solidFill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Onleihe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34441"/>
            <a:ext cx="695033" cy="7132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072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Onleihe-App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auf Gerät erlauben</a:t>
            </a:r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5"/>
            <a:ext cx="2514273" cy="470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6"/>
          </a:solidFill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Onleihe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34441"/>
            <a:ext cx="695033" cy="7132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072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Onleihe-App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auf Gerät erlauben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Bibliothek noe-book.at wählen</a:t>
            </a:r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5"/>
            <a:ext cx="2514272" cy="470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3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6"/>
          </a:solidFill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Onleihe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34441"/>
            <a:ext cx="695033" cy="7132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072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Onleihe-App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auf Gerät erlauben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Bibliothek noe-book.at wählen</a:t>
            </a:r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6"/>
            <a:ext cx="2514272" cy="470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7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98CC7C-799B-FEAB-170E-7DCF18F5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9" y="975165"/>
            <a:ext cx="11150600" cy="831809"/>
          </a:xfrm>
          <a:solidFill>
            <a:schemeClr val="accent6"/>
          </a:solidFill>
        </p:spPr>
        <p:txBody>
          <a:bodyPr/>
          <a:lstStyle/>
          <a:p>
            <a:r>
              <a:rPr lang="de-DE" cap="all" dirty="0">
                <a:solidFill>
                  <a:schemeClr val="bg1"/>
                </a:solidFill>
                <a:latin typeface="Macho Bold" panose="00000800000000000000" pitchFamily="50" charset="0"/>
              </a:rPr>
              <a:t>Onleihe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935FF2-E920-4962-70E1-1C1906D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6" y="6126740"/>
            <a:ext cx="11150600" cy="395988"/>
          </a:xfrm>
        </p:spPr>
        <p:txBody>
          <a:bodyPr/>
          <a:lstStyle/>
          <a:p>
            <a:r>
              <a:rPr lang="de-DE" sz="1200" i="1" cap="none" dirty="0">
                <a:latin typeface="+mn-lt"/>
              </a:rPr>
              <a:t>Inhalte für Groß &amp; Klein mit EINER </a:t>
            </a:r>
            <a:r>
              <a:rPr lang="de-DE" sz="1200" i="1" cap="none" dirty="0" err="1">
                <a:latin typeface="+mn-lt"/>
              </a:rPr>
              <a:t>noe-book</a:t>
            </a:r>
            <a:r>
              <a:rPr lang="de-DE" sz="1200" i="1" cap="none" dirty="0">
                <a:latin typeface="+mn-lt"/>
              </a:rPr>
              <a:t> Benutzernummer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0BB000-D477-CA18-CC70-98E2A0AF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96905" y="1034441"/>
            <a:ext cx="695033" cy="7132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23AF9E-AAAC-DFDF-111E-44C8E1358938}"/>
              </a:ext>
            </a:extLst>
          </p:cNvPr>
          <p:cNvSpPr txBox="1"/>
          <p:nvPr/>
        </p:nvSpPr>
        <p:spPr>
          <a:xfrm>
            <a:off x="1038726" y="2156948"/>
            <a:ext cx="60724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Onleihe-App im Google Playstore oder Apple App Store </a:t>
            </a:r>
            <a:br>
              <a:rPr lang="de-DE" dirty="0">
                <a:latin typeface="PT Sans" panose="020B0503020203020204" pitchFamily="34" charset="0"/>
              </a:rPr>
            </a:br>
            <a:r>
              <a:rPr lang="de-DE" dirty="0">
                <a:latin typeface="PT Sans" panose="020B0503020203020204" pitchFamily="34" charset="0"/>
              </a:rPr>
              <a:t>herunterladen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Zugriff auf Gerät erlauben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PT Sans" panose="020B0503020203020204" pitchFamily="34" charset="0"/>
              </a:rPr>
              <a:t>Bibliothek noe-book.at wählen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PT Sans" panose="020B0503020203020204" pitchFamily="34" charset="0"/>
              </a:rPr>
              <a:t>noe-book</a:t>
            </a:r>
            <a:r>
              <a:rPr lang="de-DE" dirty="0">
                <a:latin typeface="PT Sans" panose="020B0503020203020204" pitchFamily="34" charset="0"/>
              </a:rPr>
              <a:t> Benutzernummer und Passwort eintragen</a:t>
            </a:r>
          </a:p>
          <a:p>
            <a:pPr>
              <a:buClr>
                <a:schemeClr val="accent6"/>
              </a:buClr>
            </a:pP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5AF9DC7-85E1-28E1-7064-6148302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4674" y="1806976"/>
            <a:ext cx="2514271" cy="470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7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-Design">
  <a:themeElements>
    <a:clrScheme name="Benutzerdefiniert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D76B"/>
      </a:accent1>
      <a:accent2>
        <a:srgbClr val="00519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2">
      <a:majorFont>
        <a:latin typeface="Macho Bold"/>
        <a:ea typeface=""/>
        <a:cs typeface=""/>
      </a:majorFont>
      <a:minorFont>
        <a:latin typeface="Mach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395_TF34076243" id="{08700077-069E-4FC7-9803-E0E8FFC68286}" vid="{D3EE604E-3FB4-4B44-A42C-EEFA81C76CBD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19797F-2510-4681-A59B-FCD8F3733FE0}">
  <ds:schemaRefs>
    <ds:schemaRef ds:uri="71af3243-3dd4-4a8d-8c0d-dd76da1f02a5"/>
    <ds:schemaRef ds:uri="http://schemas.microsoft.com/office/2006/documentManagement/types"/>
    <ds:schemaRef ds:uri="http://purl.org/dc/elements/1.1/"/>
    <ds:schemaRef ds:uri="http://schemas.microsoft.com/office/2006/metadata/properties"/>
    <ds:schemaRef ds:uri="16c05727-aa75-4e4a-9b5f-8a80a1165891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tf34076243_win32</Template>
  <TotalTime>0</TotalTime>
  <Words>1319</Words>
  <Application>Microsoft Office PowerPoint</Application>
  <PresentationFormat>Breitbild</PresentationFormat>
  <Paragraphs>256</Paragraphs>
  <Slides>39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7" baseType="lpstr">
      <vt:lpstr>Arial</vt:lpstr>
      <vt:lpstr>Calibri</vt:lpstr>
      <vt:lpstr>Macho</vt:lpstr>
      <vt:lpstr>Macho Bold</vt:lpstr>
      <vt:lpstr>PT Sans</vt:lpstr>
      <vt:lpstr>PT Serif</vt:lpstr>
      <vt:lpstr>Wingdings</vt:lpstr>
      <vt:lpstr>Office-Design</vt:lpstr>
      <vt:lpstr>PowerPoint-Präsentation</vt:lpstr>
      <vt:lpstr>PowerPoint-Präsentation</vt:lpstr>
      <vt:lpstr>Lesen &amp; hören  mit App</vt:lpstr>
      <vt:lpstr>PowerPoint-Präsentation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Lesen mit dem  e-reader</vt:lpstr>
      <vt:lpstr>PowerPoint-Präsentation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Inhalte für Groß &amp; Klein mit EINER noe-book Benutzernummer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</dc:title>
  <dc:creator>NOEBIB MSOL1</dc:creator>
  <cp:lastModifiedBy>NOEBIB MSOL1</cp:lastModifiedBy>
  <cp:revision>284</cp:revision>
  <cp:lastPrinted>2022-11-17T16:40:50Z</cp:lastPrinted>
  <dcterms:created xsi:type="dcterms:W3CDTF">2022-11-08T13:03:33Z</dcterms:created>
  <dcterms:modified xsi:type="dcterms:W3CDTF">2024-09-13T10:42:11Z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