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7" r:id="rId3"/>
    <p:sldId id="262" r:id="rId4"/>
    <p:sldId id="260" r:id="rId5"/>
    <p:sldId id="264" r:id="rId6"/>
    <p:sldId id="263" r:id="rId7"/>
    <p:sldId id="265" r:id="rId8"/>
    <p:sldId id="266" r:id="rId9"/>
    <p:sldId id="267" r:id="rId10"/>
    <p:sldId id="268" r:id="rId11"/>
    <p:sldId id="261" r:id="rId12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@coconut-island.at" initials="k" lastIdx="1" clrIdx="0">
    <p:extLst>
      <p:ext uri="{19B8F6BF-5375-455C-9EA6-DF929625EA0E}">
        <p15:presenceInfo xmlns:p15="http://schemas.microsoft.com/office/powerpoint/2012/main" userId="ca40f4dc5baabf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783" autoAdjust="0"/>
  </p:normalViewPr>
  <p:slideViewPr>
    <p:cSldViewPr snapToGrid="0">
      <p:cViewPr varScale="1">
        <p:scale>
          <a:sx n="103" d="100"/>
          <a:sy n="103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79FF03D-7DD6-47C7-AA6E-65B57EDF0ADB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E49BAA6-EDDF-43D6-8C5B-76EED14FC9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6371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7EFC598-6CBA-4F5B-93A6-0C66A57004DE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1297387-83EB-492B-B79C-2151CAAB1E3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477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7387-83EB-492B-B79C-2151CAAB1E3E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704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7387-83EB-492B-B79C-2151CAAB1E3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128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7387-83EB-492B-B79C-2151CAAB1E3E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11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7387-83EB-492B-B79C-2151CAAB1E3E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814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7387-83EB-492B-B79C-2151CAAB1E3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122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7387-83EB-492B-B79C-2151CAAB1E3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22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BA8A-18E4-7E06-70A3-58898C5DF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579BACF-3918-F159-6EED-F117FDD88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9618924-C402-6729-F564-8330C793D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276B49-E535-967A-470A-FB24F9668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7387-83EB-492B-B79C-2151CAAB1E3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385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7387-83EB-492B-B79C-2151CAAB1E3E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22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2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113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068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00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98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73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703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11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455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836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693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3335-B226-4252-8831-8F6D7249D833}" type="datetimeFigureOut">
              <a:rPr lang="de-AT" smtClean="0"/>
              <a:t>26.11.2024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8606-F5D6-4E3B-8A98-903B872F8F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665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12192000" cy="1091011"/>
          </a:xfrm>
          <a:prstGeom prst="rect">
            <a:avLst/>
          </a:prstGeom>
          <a:solidFill>
            <a:srgbClr val="FAB73E"/>
          </a:solidFill>
        </p:spPr>
        <p:txBody>
          <a:bodyPr wrap="square" rtlCol="0" anchor="b">
            <a:noAutofit/>
          </a:bodyPr>
          <a:lstStyle>
            <a:defPPr>
              <a:defRPr lang="de-DE"/>
            </a:defPPr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	 Bibliothek der Dinge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44245" y="2210704"/>
            <a:ext cx="8503510" cy="2086725"/>
          </a:xfrm>
        </p:spPr>
        <p:txBody>
          <a:bodyPr wrap="square" anchor="t">
            <a:spAutoFit/>
          </a:bodyPr>
          <a:lstStyle/>
          <a:p>
            <a:b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800" dirty="0">
                <a:latin typeface="Arial" panose="020B0604020202020204" pitchFamily="34" charset="0"/>
                <a:cs typeface="Arial" panose="020B0604020202020204" pitchFamily="34" charset="0"/>
              </a:rPr>
              <a:t>Borgerei der Stadtbibliothek Traiskirchen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35" y="5349875"/>
            <a:ext cx="1408679" cy="677574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97D0D85-5809-96B8-D953-17C9A50157B4}"/>
              </a:ext>
            </a:extLst>
          </p:cNvPr>
          <p:cNvGrpSpPr/>
          <p:nvPr/>
        </p:nvGrpSpPr>
        <p:grpSpPr>
          <a:xfrm>
            <a:off x="10430691" y="0"/>
            <a:ext cx="1254722" cy="1931240"/>
            <a:chOff x="10430691" y="0"/>
            <a:chExt cx="1254722" cy="1931240"/>
          </a:xfrm>
        </p:grpSpPr>
        <p:sp>
          <p:nvSpPr>
            <p:cNvPr id="3" name="Rechteck 2"/>
            <p:cNvSpPr/>
            <p:nvPr/>
          </p:nvSpPr>
          <p:spPr>
            <a:xfrm>
              <a:off x="10430691" y="0"/>
              <a:ext cx="1254722" cy="193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790" y="23257"/>
              <a:ext cx="963900" cy="100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03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4" descr="Ein Bild, das Text, Kleidung, Werbung, Box enthält.&#10;&#10;Automatisch generierte Beschreibung">
            <a:extLst>
              <a:ext uri="{FF2B5EF4-FFF2-40B4-BE49-F238E27FC236}">
                <a16:creationId xmlns:a16="http://schemas.microsoft.com/office/drawing/2014/main" id="{002BCEA1-D0F6-64AC-07F9-537040BC5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0" b="63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2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12192000" cy="1091011"/>
          </a:xfrm>
          <a:prstGeom prst="rect">
            <a:avLst/>
          </a:prstGeom>
          <a:solidFill>
            <a:srgbClr val="FAB73E"/>
          </a:solidFill>
        </p:spPr>
        <p:txBody>
          <a:bodyPr wrap="square" rtlCol="0" anchor="b">
            <a:noAutofit/>
          </a:bodyPr>
          <a:lstStyle>
            <a:defPPr>
              <a:defRPr lang="de-DE"/>
            </a:defPPr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	 Bibliothek der Dinge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35" y="5349875"/>
            <a:ext cx="1408679" cy="6775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2" y="1526203"/>
            <a:ext cx="6817368" cy="422131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7410AD5-7593-896E-3206-37F4691DBF21}"/>
              </a:ext>
            </a:extLst>
          </p:cNvPr>
          <p:cNvGrpSpPr/>
          <p:nvPr/>
        </p:nvGrpSpPr>
        <p:grpSpPr>
          <a:xfrm>
            <a:off x="10430691" y="0"/>
            <a:ext cx="1254722" cy="1931240"/>
            <a:chOff x="10430691" y="0"/>
            <a:chExt cx="1254722" cy="193124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8DDEDD7-0125-1880-ADC6-622E8E707CD4}"/>
                </a:ext>
              </a:extLst>
            </p:cNvPr>
            <p:cNvSpPr/>
            <p:nvPr/>
          </p:nvSpPr>
          <p:spPr>
            <a:xfrm>
              <a:off x="10430691" y="0"/>
              <a:ext cx="1254722" cy="193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1163BDF-39F9-2C84-529C-FCD155291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790" y="23257"/>
              <a:ext cx="963900" cy="100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56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12192000" cy="1091011"/>
          </a:xfrm>
          <a:prstGeom prst="rect">
            <a:avLst/>
          </a:prstGeom>
          <a:solidFill>
            <a:srgbClr val="FAB73E"/>
          </a:solidFill>
        </p:spPr>
        <p:txBody>
          <a:bodyPr wrap="square" rtlCol="0" anchor="b">
            <a:noAutofit/>
          </a:bodyPr>
          <a:lstStyle>
            <a:defPPr>
              <a:defRPr lang="de-DE"/>
            </a:defPPr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	 Bibliothek der Dinge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35" y="5349875"/>
            <a:ext cx="1408679" cy="67757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992429" y="2047097"/>
            <a:ext cx="732138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Mit dem Träger klären, ob der Verleih von Gegenständen in den Statuten o.ä. genannt ist. 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Aktuelle Nutzungsbedingungen erweitern oder eine eigene erstellen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	Berechtigung zur Ausleihe – Einschreibung/Altersgrenze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	Ausleihfrist abweichend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	Kaution/Nachgebühren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	Haftung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Abklärung der Versicherungsmodalitäten 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4C9A48-7160-41BE-95A4-851122B683EF}"/>
              </a:ext>
            </a:extLst>
          </p:cNvPr>
          <p:cNvSpPr txBox="1"/>
          <p:nvPr/>
        </p:nvSpPr>
        <p:spPr>
          <a:xfrm>
            <a:off x="1084220" y="1489161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u="sng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A3BB4A8-3388-CA50-665C-C0A32C355DA4}"/>
              </a:ext>
            </a:extLst>
          </p:cNvPr>
          <p:cNvGrpSpPr/>
          <p:nvPr/>
        </p:nvGrpSpPr>
        <p:grpSpPr>
          <a:xfrm>
            <a:off x="10430691" y="0"/>
            <a:ext cx="1254722" cy="1931240"/>
            <a:chOff x="10430691" y="0"/>
            <a:chExt cx="1254722" cy="193124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4115BD4-E640-5871-ED28-B308D328F3D3}"/>
                </a:ext>
              </a:extLst>
            </p:cNvPr>
            <p:cNvSpPr/>
            <p:nvPr/>
          </p:nvSpPr>
          <p:spPr>
            <a:xfrm>
              <a:off x="10430691" y="0"/>
              <a:ext cx="1254722" cy="193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C10BD93-E9B0-F11E-F244-6182FAEEA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790" y="23257"/>
              <a:ext cx="963900" cy="100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743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12192000" cy="1091011"/>
          </a:xfrm>
          <a:prstGeom prst="rect">
            <a:avLst/>
          </a:prstGeom>
          <a:solidFill>
            <a:srgbClr val="FAB73E"/>
          </a:solidFill>
        </p:spPr>
        <p:txBody>
          <a:bodyPr wrap="square" rtlCol="0" anchor="b">
            <a:noAutofit/>
          </a:bodyPr>
          <a:lstStyle>
            <a:defPPr>
              <a:defRPr lang="de-DE"/>
            </a:defPPr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	 Bibliothek der Dinge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35" y="5349875"/>
            <a:ext cx="1408679" cy="677574"/>
          </a:xfrm>
          <a:prstGeom prst="rect">
            <a:avLst/>
          </a:prstGeom>
        </p:spPr>
      </p:pic>
      <p:pic>
        <p:nvPicPr>
          <p:cNvPr id="10" name="Grafik 9" descr="Ein Bild, das Zimmerpflanze, Im Haus, Blumentopf, Text enthält.&#10;&#10;Automatisch generierte Beschreibung">
            <a:extLst>
              <a:ext uri="{FF2B5EF4-FFF2-40B4-BE49-F238E27FC236}">
                <a16:creationId xmlns:a16="http://schemas.microsoft.com/office/drawing/2014/main" id="{13BF47BD-9031-60FA-D4F3-6DB00FD24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3" y="1276643"/>
            <a:ext cx="7734251" cy="530050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4C3AE82-6C7D-001B-CF57-1D4BF6445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085" y="2339488"/>
            <a:ext cx="2992755" cy="2157095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4C6CB65-FEED-1370-9907-988010634FCD}"/>
              </a:ext>
            </a:extLst>
          </p:cNvPr>
          <p:cNvGrpSpPr/>
          <p:nvPr/>
        </p:nvGrpSpPr>
        <p:grpSpPr>
          <a:xfrm>
            <a:off x="10430691" y="0"/>
            <a:ext cx="1254722" cy="1931240"/>
            <a:chOff x="10430691" y="0"/>
            <a:chExt cx="1254722" cy="193124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637857C-918C-88D1-B998-CD6291AA1B63}"/>
                </a:ext>
              </a:extLst>
            </p:cNvPr>
            <p:cNvSpPr/>
            <p:nvPr/>
          </p:nvSpPr>
          <p:spPr>
            <a:xfrm>
              <a:off x="10430691" y="0"/>
              <a:ext cx="1254722" cy="193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7A4821C-8158-CC6F-B1F7-CE0F0E648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790" y="23257"/>
              <a:ext cx="963900" cy="100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29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12192000" cy="1091011"/>
          </a:xfrm>
          <a:prstGeom prst="rect">
            <a:avLst/>
          </a:prstGeom>
          <a:solidFill>
            <a:srgbClr val="FAB73E"/>
          </a:solidFill>
        </p:spPr>
        <p:txBody>
          <a:bodyPr wrap="square" rtlCol="0" anchor="b">
            <a:noAutofit/>
          </a:bodyPr>
          <a:lstStyle>
            <a:defPPr>
              <a:defRPr lang="de-DE"/>
            </a:defPPr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	 Bibliothek der Dinge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35" y="5349875"/>
            <a:ext cx="1408679" cy="67757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C07FD59-D424-4609-F1D5-8FCA0EE4BCE2}"/>
              </a:ext>
            </a:extLst>
          </p:cNvPr>
          <p:cNvSpPr txBox="1"/>
          <p:nvPr/>
        </p:nvSpPr>
        <p:spPr>
          <a:xfrm>
            <a:off x="1129936" y="1631092"/>
            <a:ext cx="87390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u="sng" dirty="0">
                <a:latin typeface="Arial" panose="020B0604020202020204" pitchFamily="34" charset="0"/>
                <a:cs typeface="Arial" panose="020B0604020202020204" pitchFamily="34" charset="0"/>
              </a:rPr>
              <a:t>Borgerei der Stadtbibliothek Traiskirchen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Start 10/2022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mit ca. 30 Geräten 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von Schaumrollenformen bis zur Bohrmaschine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Aktenvernichter, Schokobrunnen, Bügeleisen, Laminiergerät, Handdampfreiniger, Diskokugeln, Dörrautomat, Fensterputzer, Kofferkompressor, Infrarotlampe, Induktionskochplatte, Transportrodel, Reiseadapter, Pizzaofen, Kabeltrommel, Popcorn-Maker, Leitungssuchgerät, Partylautsprecher, Schokobrunnen, Raclette-Fondue, UV-Milbensauger, Waffeleisen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8D3EA82-02A8-2465-9F41-C4BFCAC2CCC2}"/>
              </a:ext>
            </a:extLst>
          </p:cNvPr>
          <p:cNvGrpSpPr/>
          <p:nvPr/>
        </p:nvGrpSpPr>
        <p:grpSpPr>
          <a:xfrm>
            <a:off x="10430691" y="0"/>
            <a:ext cx="1254722" cy="1931240"/>
            <a:chOff x="10430691" y="0"/>
            <a:chExt cx="1254722" cy="193124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4CB06B5-2B6E-8A3E-FA98-70015AEB4C08}"/>
                </a:ext>
              </a:extLst>
            </p:cNvPr>
            <p:cNvSpPr/>
            <p:nvPr/>
          </p:nvSpPr>
          <p:spPr>
            <a:xfrm>
              <a:off x="10430691" y="0"/>
              <a:ext cx="1254722" cy="193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2B9C6D5-7426-E65C-5F94-C2B9FF5B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790" y="23257"/>
              <a:ext cx="963900" cy="100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23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A347832-D1D7-F359-C0EB-6972D9BFF463}"/>
              </a:ext>
            </a:extLst>
          </p:cNvPr>
          <p:cNvSpPr txBox="1"/>
          <p:nvPr/>
        </p:nvSpPr>
        <p:spPr>
          <a:xfrm>
            <a:off x="1116873" y="1423851"/>
            <a:ext cx="990817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u="sng" dirty="0">
                <a:latin typeface="Arial" panose="020B0604020202020204" pitchFamily="34" charset="0"/>
                <a:cs typeface="Arial" panose="020B0604020202020204" pitchFamily="34" charset="0"/>
              </a:rPr>
              <a:t>Tipps aus der Praxis</a:t>
            </a:r>
          </a:p>
          <a:p>
            <a:endParaRPr lang="de-AT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So einfach wie möglich für die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Benutzer:innen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gestalten (Handhabung u. Ausleihvorgang)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Betriebsanleitung beilegen (Wichtiges markieren)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Hinweise gut sichtbar anbringen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Wischtücher bitte gewaschen zurückbringen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Nicht zum Trockensaugen verwenden/über Nacht offen trocknen lassen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9V Blockbatterie erforderlich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Bitte händisch reinigen</a:t>
            </a:r>
          </a:p>
          <a:p>
            <a:pPr>
              <a:spcAft>
                <a:spcPts val="600"/>
              </a:spcAft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Für kleinteilige oder unverpackte Objekte entsprechende Boxen ankaufen (f. d. Anbringung des Barcodes und ggf. anderer Kennzeichnung)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Verbrauchsmaterialien – Handhabung vorab klären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Öffentlichkeitsarbeit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Unsere Einstellung</a:t>
            </a:r>
          </a:p>
          <a:p>
            <a:pPr marL="742950" lvl="1" indent="-285750">
              <a:buFontTx/>
              <a:buChar char="-"/>
            </a:pP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0"/>
            <a:ext cx="12192000" cy="1091011"/>
          </a:xfrm>
          <a:prstGeom prst="rect">
            <a:avLst/>
          </a:prstGeom>
          <a:solidFill>
            <a:srgbClr val="FAB73E"/>
          </a:solidFill>
        </p:spPr>
        <p:txBody>
          <a:bodyPr wrap="square" rtlCol="0" anchor="b">
            <a:noAutofit/>
          </a:bodyPr>
          <a:lstStyle>
            <a:defPPr>
              <a:defRPr lang="de-DE"/>
            </a:defPPr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	 Bibliothek der Dinge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35" y="5349875"/>
            <a:ext cx="1408679" cy="67757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0351464" y="2216792"/>
            <a:ext cx="2279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00B050"/>
              </a:buClr>
            </a:pPr>
            <a:r>
              <a:rPr lang="de-AT" sz="1500" dirty="0"/>
              <a:t>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E03935B-83DF-E609-90C1-A64A422B94A3}"/>
              </a:ext>
            </a:extLst>
          </p:cNvPr>
          <p:cNvGrpSpPr/>
          <p:nvPr/>
        </p:nvGrpSpPr>
        <p:grpSpPr>
          <a:xfrm>
            <a:off x="10430691" y="0"/>
            <a:ext cx="1254722" cy="1931240"/>
            <a:chOff x="10430691" y="0"/>
            <a:chExt cx="1254722" cy="193124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0A123DE-47D0-D4AF-B08E-9F0B52F45F56}"/>
                </a:ext>
              </a:extLst>
            </p:cNvPr>
            <p:cNvSpPr/>
            <p:nvPr/>
          </p:nvSpPr>
          <p:spPr>
            <a:xfrm>
              <a:off x="10430691" y="0"/>
              <a:ext cx="1254722" cy="193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A28AC2E-3413-89C8-6584-840E77556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790" y="23257"/>
              <a:ext cx="963900" cy="100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51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12192000" cy="1091011"/>
          </a:xfrm>
          <a:prstGeom prst="rect">
            <a:avLst/>
          </a:prstGeom>
          <a:solidFill>
            <a:srgbClr val="FAB73E"/>
          </a:solidFill>
        </p:spPr>
        <p:txBody>
          <a:bodyPr wrap="square" rtlCol="0" anchor="b">
            <a:noAutofit/>
          </a:bodyPr>
          <a:lstStyle>
            <a:defPPr>
              <a:defRPr lang="de-DE"/>
            </a:defPPr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	Bibliothek der Dinge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1" y="1132721"/>
            <a:ext cx="3959171" cy="5600312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5F9269A-4797-DBD4-4C58-90CFEBACF52F}"/>
              </a:ext>
            </a:extLst>
          </p:cNvPr>
          <p:cNvGrpSpPr/>
          <p:nvPr/>
        </p:nvGrpSpPr>
        <p:grpSpPr>
          <a:xfrm>
            <a:off x="10430691" y="0"/>
            <a:ext cx="1254722" cy="1931240"/>
            <a:chOff x="10430691" y="0"/>
            <a:chExt cx="1254722" cy="193124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CF79B90-656F-C183-AF0F-B7F49F665B6D}"/>
                </a:ext>
              </a:extLst>
            </p:cNvPr>
            <p:cNvSpPr/>
            <p:nvPr/>
          </p:nvSpPr>
          <p:spPr>
            <a:xfrm>
              <a:off x="10430691" y="0"/>
              <a:ext cx="1254722" cy="193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ECF1F9F-9F3E-E137-A4C6-BC3156644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790" y="23257"/>
              <a:ext cx="963900" cy="1002456"/>
            </a:xfrm>
            <a:prstGeom prst="rect">
              <a:avLst/>
            </a:prstGeom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9633E45D-27FA-D2A9-FD02-46A39B549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174" y="2860766"/>
            <a:ext cx="5363502" cy="387226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7C038E1-F59A-5B87-9823-4E662AA23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1475" y="1132721"/>
            <a:ext cx="3042357" cy="21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9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61A17-F519-63FD-8CEC-B8E7E778A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4F375E91-80FF-F50D-363C-AA5D0D187E9C}"/>
              </a:ext>
            </a:extLst>
          </p:cNvPr>
          <p:cNvSpPr txBox="1"/>
          <p:nvPr/>
        </p:nvSpPr>
        <p:spPr>
          <a:xfrm>
            <a:off x="0" y="0"/>
            <a:ext cx="12192000" cy="1091011"/>
          </a:xfrm>
          <a:prstGeom prst="rect">
            <a:avLst/>
          </a:prstGeom>
          <a:solidFill>
            <a:srgbClr val="FAB73E"/>
          </a:solidFill>
        </p:spPr>
        <p:txBody>
          <a:bodyPr wrap="square" rtlCol="0" anchor="b">
            <a:noAutofit/>
          </a:bodyPr>
          <a:lstStyle>
            <a:defPPr>
              <a:defRPr lang="de-DE"/>
            </a:defPPr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	 Bibliothek der Dinge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AA0B3C-8B4C-29FF-6C65-02F1B5006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35" y="5349875"/>
            <a:ext cx="1408679" cy="67757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1B52A24-C5DE-D689-3BEC-6B9A33B5CD37}"/>
              </a:ext>
            </a:extLst>
          </p:cNvPr>
          <p:cNvSpPr txBox="1"/>
          <p:nvPr/>
        </p:nvSpPr>
        <p:spPr>
          <a:xfrm>
            <a:off x="10351464" y="2216792"/>
            <a:ext cx="2279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00B050"/>
              </a:buClr>
            </a:pPr>
            <a:r>
              <a:rPr lang="de-AT" sz="1500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A7CBE27-32C5-8016-1922-0C0D64798E5B}"/>
              </a:ext>
            </a:extLst>
          </p:cNvPr>
          <p:cNvSpPr txBox="1"/>
          <p:nvPr/>
        </p:nvSpPr>
        <p:spPr>
          <a:xfrm>
            <a:off x="1097279" y="1417320"/>
            <a:ext cx="8680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u="sng" dirty="0">
                <a:latin typeface="Arial" panose="020B0604020202020204" pitchFamily="34" charset="0"/>
                <a:cs typeface="Arial" panose="020B0604020202020204" pitchFamily="34" charset="0"/>
              </a:rPr>
              <a:t>Ausleihzahlen</a:t>
            </a:r>
          </a:p>
          <a:p>
            <a:endParaRPr lang="de-AT" u="sng" dirty="0"/>
          </a:p>
          <a:p>
            <a:endParaRPr lang="de-AT" u="sng" dirty="0"/>
          </a:p>
          <a:p>
            <a:endParaRPr lang="de-AT" u="sng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0C112E8-9F0A-8A8F-96FD-724389CFC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78518"/>
              </p:ext>
            </p:extLst>
          </p:nvPr>
        </p:nvGraphicFramePr>
        <p:xfrm>
          <a:off x="933994" y="2103120"/>
          <a:ext cx="3833949" cy="24703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4111">
                  <a:extLst>
                    <a:ext uri="{9D8B030D-6E8A-4147-A177-3AD203B41FA5}">
                      <a16:colId xmlns:a16="http://schemas.microsoft.com/office/drawing/2014/main" val="2901950187"/>
                    </a:ext>
                  </a:extLst>
                </a:gridCol>
                <a:gridCol w="589838">
                  <a:extLst>
                    <a:ext uri="{9D8B030D-6E8A-4147-A177-3AD203B41FA5}">
                      <a16:colId xmlns:a16="http://schemas.microsoft.com/office/drawing/2014/main" val="2699003008"/>
                    </a:ext>
                  </a:extLst>
                </a:gridCol>
              </a:tblGrid>
              <a:tr h="411723"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Hitliste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64917"/>
                  </a:ext>
                </a:extLst>
              </a:tr>
              <a:tr h="411723"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Kärcher Waschsauger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502606"/>
                  </a:ext>
                </a:extLst>
              </a:tr>
              <a:tr h="411723">
                <a:tc>
                  <a:txBody>
                    <a:bodyPr/>
                    <a:lstStyle/>
                    <a:p>
                      <a:r>
                        <a:rPr lang="de-A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Pastamaker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382157"/>
                  </a:ext>
                </a:extLst>
              </a:tr>
              <a:tr h="411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Kärcher Fensterreiniger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5558"/>
                  </a:ext>
                </a:extLst>
              </a:tr>
              <a:tr h="411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Aifryer</a:t>
                      </a:r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de-A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Heißluftfriteuse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89266"/>
                  </a:ext>
                </a:extLst>
              </a:tr>
              <a:tr h="411723"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Reiseadapter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946182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58F0F3A3-3D43-D74E-664A-86631AD52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03885"/>
              </p:ext>
            </p:extLst>
          </p:nvPr>
        </p:nvGraphicFramePr>
        <p:xfrm>
          <a:off x="5777047" y="2573384"/>
          <a:ext cx="3402874" cy="32068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7403">
                  <a:extLst>
                    <a:ext uri="{9D8B030D-6E8A-4147-A177-3AD203B41FA5}">
                      <a16:colId xmlns:a16="http://schemas.microsoft.com/office/drawing/2014/main" val="2770764062"/>
                    </a:ext>
                  </a:extLst>
                </a:gridCol>
                <a:gridCol w="655471">
                  <a:extLst>
                    <a:ext uri="{9D8B030D-6E8A-4147-A177-3AD203B41FA5}">
                      <a16:colId xmlns:a16="http://schemas.microsoft.com/office/drawing/2014/main" val="1177027620"/>
                    </a:ext>
                  </a:extLst>
                </a:gridCol>
              </a:tblGrid>
              <a:tr h="400857"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Hitliste 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17536"/>
                  </a:ext>
                </a:extLst>
              </a:tr>
              <a:tr h="400857"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Kärcher Waschsauger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21168"/>
                  </a:ext>
                </a:extLst>
              </a:tr>
              <a:tr h="400857">
                <a:tc>
                  <a:txBody>
                    <a:bodyPr/>
                    <a:lstStyle/>
                    <a:p>
                      <a:r>
                        <a:rPr lang="de-A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Airfryer</a:t>
                      </a:r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de-A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Heißluftfriteuse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932313"/>
                  </a:ext>
                </a:extLst>
              </a:tr>
              <a:tr h="400857">
                <a:tc>
                  <a:txBody>
                    <a:bodyPr/>
                    <a:lstStyle/>
                    <a:p>
                      <a:r>
                        <a:rPr lang="de-A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Pastamaker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202410"/>
                  </a:ext>
                </a:extLst>
              </a:tr>
              <a:tr h="400857"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Kärcher Fensterreiniger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979897"/>
                  </a:ext>
                </a:extLst>
              </a:tr>
              <a:tr h="400857"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Dörrautomat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790349"/>
                  </a:ext>
                </a:extLst>
              </a:tr>
              <a:tr h="400857"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Metalldetektor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948227"/>
                  </a:ext>
                </a:extLst>
              </a:tr>
              <a:tr h="400857"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Schokobrunnen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2653"/>
                  </a:ext>
                </a:extLst>
              </a:tr>
            </a:tbl>
          </a:graphicData>
        </a:graphic>
      </p:graphicFrame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791B4D8-E6D8-2EF7-FCFA-758B6DD8EB26}"/>
              </a:ext>
            </a:extLst>
          </p:cNvPr>
          <p:cNvGrpSpPr/>
          <p:nvPr/>
        </p:nvGrpSpPr>
        <p:grpSpPr>
          <a:xfrm>
            <a:off x="10430691" y="0"/>
            <a:ext cx="1254722" cy="1931240"/>
            <a:chOff x="10430691" y="0"/>
            <a:chExt cx="1254722" cy="193124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7C36C47-B77E-F164-CFA8-A8A9A7551B43}"/>
                </a:ext>
              </a:extLst>
            </p:cNvPr>
            <p:cNvSpPr/>
            <p:nvPr/>
          </p:nvSpPr>
          <p:spPr>
            <a:xfrm>
              <a:off x="10430691" y="0"/>
              <a:ext cx="1254722" cy="193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48E4FB7-5023-DCED-8E53-EC20449A6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790" y="23257"/>
              <a:ext cx="963900" cy="100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50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4" descr="Ein Bild, das Text, Im Haus, Handy, Büroausstattung enthält.&#10;&#10;Automatisch generierte Beschreibung">
            <a:extLst>
              <a:ext uri="{FF2B5EF4-FFF2-40B4-BE49-F238E27FC236}">
                <a16:creationId xmlns:a16="http://schemas.microsoft.com/office/drawing/2014/main" id="{41322FD4-58D5-D36A-E39A-AF9EB8B1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2" b="1203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4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4" descr="Ein Bild, das Text, Handwerkzeug, Werkzeug, Im Haus enthält.&#10;&#10;Automatisch generierte Beschreibung">
            <a:extLst>
              <a:ext uri="{FF2B5EF4-FFF2-40B4-BE49-F238E27FC236}">
                <a16:creationId xmlns:a16="http://schemas.microsoft.com/office/drawing/2014/main" id="{076FFE67-1833-7924-76AF-B30F3F141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2" b="34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Breitbild</PresentationFormat>
  <Paragraphs>80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Borgerei der Stadtbibliothek Traiskirchen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BIBLIOTHEK DER DINGE</dc:title>
  <dc:creator>karin@coconut-island.at</dc:creator>
  <cp:lastModifiedBy>Petra Nemec</cp:lastModifiedBy>
  <cp:revision>95</cp:revision>
  <cp:lastPrinted>2022-04-27T15:02:57Z</cp:lastPrinted>
  <dcterms:created xsi:type="dcterms:W3CDTF">2022-04-23T10:16:35Z</dcterms:created>
  <dcterms:modified xsi:type="dcterms:W3CDTF">2024-11-26T08:07:17Z</dcterms:modified>
</cp:coreProperties>
</file>