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8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15.07.2025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46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15.07.2025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12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15.07.2025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690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15.07.2025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93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15.07.2025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14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15.07.2025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262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15.07.2025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459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15.07.2025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868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15.07.2025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0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15.07.2025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989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15.07.2025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66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74F52-3082-4710-B6CE-FE085B91311F}" type="datetimeFigureOut">
              <a:rPr lang="de-AT" smtClean="0"/>
              <a:t>15.07.2025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855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5BA2038-22C3-5119-4695-5A35ED3FD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817" y="201090"/>
            <a:ext cx="9169565" cy="12399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2E263CE-D564-6C42-41D6-6CA7D75C3A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23430" y="7454683"/>
            <a:ext cx="2438646" cy="1247613"/>
          </a:xfrm>
        </p:spPr>
        <p:txBody>
          <a:bodyPr>
            <a:noAutofit/>
          </a:bodyPr>
          <a:lstStyle/>
          <a:p>
            <a:pPr algn="ctr"/>
            <a:r>
              <a:rPr lang="de-DE" sz="3600" dirty="0"/>
              <a:t>Monat Jahr</a:t>
            </a:r>
            <a:br>
              <a:rPr lang="de-DE" sz="3600" dirty="0"/>
            </a:br>
            <a:r>
              <a:rPr lang="de-DE" sz="3600" dirty="0"/>
              <a:t>Name der Bibliothek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370373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liotheken Niederösterreich - CI">
      <a:dk1>
        <a:srgbClr val="00375F"/>
      </a:dk1>
      <a:lt1>
        <a:sysClr val="window" lastClr="FFFFFF"/>
      </a:lt1>
      <a:dk2>
        <a:srgbClr val="00375F"/>
      </a:dk2>
      <a:lt2>
        <a:srgbClr val="FFFFFF"/>
      </a:lt2>
      <a:accent1>
        <a:srgbClr val="73D2AF"/>
      </a:accent1>
      <a:accent2>
        <a:srgbClr val="91D4E6"/>
      </a:accent2>
      <a:accent3>
        <a:srgbClr val="FFD500"/>
      </a:accent3>
      <a:accent4>
        <a:srgbClr val="F54144"/>
      </a:accent4>
      <a:accent5>
        <a:srgbClr val="4BB964"/>
      </a:accent5>
      <a:accent6>
        <a:srgbClr val="41785A"/>
      </a:accent6>
      <a:hlink>
        <a:srgbClr val="FFD2E6"/>
      </a:hlink>
      <a:folHlink>
        <a:srgbClr val="B99BC8"/>
      </a:folHlink>
    </a:clrScheme>
    <a:fontScheme name="Bibliotheken Niederösterreich - PT Sans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</Words>
  <Application>Microsoft Office PowerPoint</Application>
  <PresentationFormat>A3-Papier (297 x 420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PT Sans</vt:lpstr>
      <vt:lpstr>Office</vt:lpstr>
      <vt:lpstr>Monat Jahr Name der Bibliothek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Susanne Nast</dc:creator>
  <cp:lastModifiedBy>NOEBIB MSOL1</cp:lastModifiedBy>
  <cp:revision>3</cp:revision>
  <dcterms:created xsi:type="dcterms:W3CDTF">2025-07-14T11:55:23Z</dcterms:created>
  <dcterms:modified xsi:type="dcterms:W3CDTF">2025-07-15T11:21:38Z</dcterms:modified>
</cp:coreProperties>
</file>